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342" r:id="rId5"/>
    <p:sldId id="341" r:id="rId6"/>
    <p:sldId id="362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9" r:id="rId20"/>
    <p:sldId id="36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CC66"/>
    <a:srgbClr val="ECD574"/>
    <a:srgbClr val="E5C33B"/>
    <a:srgbClr val="7F7F7F"/>
    <a:srgbClr val="595959"/>
    <a:srgbClr val="F2F2F2"/>
    <a:srgbClr val="FFD211"/>
    <a:srgbClr val="FFD54F"/>
    <a:srgbClr val="F5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Tmavý štý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6720" autoAdjust="0"/>
  </p:normalViewPr>
  <p:slideViewPr>
    <p:cSldViewPr snapToGrid="0">
      <p:cViewPr varScale="1">
        <p:scale>
          <a:sx n="72" d="100"/>
          <a:sy n="72" d="100"/>
        </p:scale>
        <p:origin x="702" y="12"/>
      </p:cViewPr>
      <p:guideLst>
        <p:guide orient="horz" pos="413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99033E80-FE91-4517-8B0D-BAE1E80B36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2E8CB29-593B-4C89-9150-8EBDED4035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EAADB-829E-47A2-9416-E607D327F462}" type="datetimeFigureOut">
              <a:rPr lang="sk-SK" smtClean="0"/>
              <a:t>9. 3. 2026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2E0F4E7-8C44-4165-A52F-AB15F2DDBB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A5E65C1-02CD-4268-9843-A4BBF26C3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9AF8D-342F-4AF7-8BB7-B8A4A83EAD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108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A217E-2800-4176-9B4C-15F3BE713EFA}" type="datetimeFigureOut">
              <a:rPr lang="sk-SK" smtClean="0"/>
              <a:t>9. 3. 2026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3DE1E-1474-4A34-856B-E6F2EBE183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761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3DE1E-1474-4A34-856B-E6F2EBE18382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668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3DE1E-1474-4A34-856B-E6F2EBE18382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157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86CBE-C295-4742-AD37-28123A87A43C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019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49" y="1992312"/>
            <a:ext cx="11553825" cy="3608387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45DE-57FC-4CB6-826E-1A39A1A1519D}" type="datetimeFigureOut">
              <a:rPr lang="sk-SK" smtClean="0"/>
              <a:t>9. 3. 2026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31B3-3898-4EF6-B6AA-7A5CD6C5A480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0" y="702469"/>
            <a:ext cx="12192000" cy="942976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sk-SK" dirty="0"/>
              <a:t>Sem pôjde nadpis</a:t>
            </a:r>
          </a:p>
        </p:txBody>
      </p:sp>
    </p:spTree>
    <p:extLst>
      <p:ext uri="{BB962C8B-B14F-4D97-AF65-F5344CB8AC3E}">
        <p14:creationId xmlns:p14="http://schemas.microsoft.com/office/powerpoint/2010/main" val="107337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45DE-57FC-4CB6-826E-1A39A1A1519D}" type="datetimeFigureOut">
              <a:rPr lang="sk-SK" smtClean="0"/>
              <a:t>9. 3. 2026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31B3-3898-4EF6-B6AA-7A5CD6C5A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023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45DE-57FC-4CB6-826E-1A39A1A1519D}" type="datetimeFigureOut">
              <a:rPr lang="sk-SK" smtClean="0"/>
              <a:t>9. 3. 2026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31B3-3898-4EF6-B6AA-7A5CD6C5A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310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45DE-57FC-4CB6-826E-1A39A1A1519D}" type="datetimeFigureOut">
              <a:rPr lang="sk-SK" smtClean="0"/>
              <a:t>9. 3. 2026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31B3-3898-4EF6-B6AA-7A5CD6C5A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7148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45DE-57FC-4CB6-826E-1A39A1A1519D}" type="datetimeFigureOut">
              <a:rPr lang="sk-SK" smtClean="0"/>
              <a:t>9. 3. 2026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31B3-3898-4EF6-B6AA-7A5CD6C5A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8717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45DE-57FC-4CB6-826E-1A39A1A1519D}" type="datetimeFigureOut">
              <a:rPr lang="sk-SK" smtClean="0"/>
              <a:t>9. 3. 2026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31B3-3898-4EF6-B6AA-7A5CD6C5A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389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45DE-57FC-4CB6-826E-1A39A1A1519D}" type="datetimeFigureOut">
              <a:rPr lang="sk-SK" smtClean="0"/>
              <a:t>9. 3. 2026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31B3-3898-4EF6-B6AA-7A5CD6C5A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791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45DE-57FC-4CB6-826E-1A39A1A1519D}" type="datetimeFigureOut">
              <a:rPr lang="sk-SK" smtClean="0"/>
              <a:t>9. 3. 2026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31B3-3898-4EF6-B6AA-7A5CD6C5A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789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45DE-57FC-4CB6-826E-1A39A1A1519D}" type="datetimeFigureOut">
              <a:rPr lang="sk-SK" smtClean="0"/>
              <a:t>9. 3. 2026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31B3-3898-4EF6-B6AA-7A5CD6C5A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4776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45DE-57FC-4CB6-826E-1A39A1A1519D}" type="datetimeFigureOut">
              <a:rPr lang="sk-SK" smtClean="0"/>
              <a:t>9. 3. 2026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31B3-3898-4EF6-B6AA-7A5CD6C5A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442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45DE-57FC-4CB6-826E-1A39A1A1519D}" type="datetimeFigureOut">
              <a:rPr lang="sk-SK" smtClean="0"/>
              <a:t>9. 3. 2026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31B3-3898-4EF6-B6AA-7A5CD6C5A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737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85800"/>
            <a:ext cx="121920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750" y="1981200"/>
            <a:ext cx="10086975" cy="39338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45DE-57FC-4CB6-826E-1A39A1A1519D}" type="datetimeFigureOut">
              <a:rPr lang="sk-SK" smtClean="0"/>
              <a:t>9. 3. 2026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131B3-3898-4EF6-B6AA-7A5CD6C5A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784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chobežník 1"/>
          <p:cNvSpPr/>
          <p:nvPr/>
        </p:nvSpPr>
        <p:spPr>
          <a:xfrm>
            <a:off x="8269793" y="6143534"/>
            <a:ext cx="3908809" cy="714466"/>
          </a:xfrm>
          <a:custGeom>
            <a:avLst/>
            <a:gdLst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298096 w 3602134"/>
              <a:gd name="connsiteY2" fmla="*/ 0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599547 w 3602134"/>
              <a:gd name="connsiteY2" fmla="*/ 10048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06104 h 1206104"/>
              <a:gd name="connsiteX1" fmla="*/ 826552 w 3602134"/>
              <a:gd name="connsiteY1" fmla="*/ 160774 h 1206104"/>
              <a:gd name="connsiteX2" fmla="*/ 3599547 w 3602134"/>
              <a:gd name="connsiteY2" fmla="*/ 0 h 1206104"/>
              <a:gd name="connsiteX3" fmla="*/ 3602134 w 3602134"/>
              <a:gd name="connsiteY3" fmla="*/ 1206104 h 1206104"/>
              <a:gd name="connsiteX4" fmla="*/ 0 w 3602134"/>
              <a:gd name="connsiteY4" fmla="*/ 1206104 h 12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34" h="1206104">
                <a:moveTo>
                  <a:pt x="0" y="1206104"/>
                </a:moveTo>
                <a:lnTo>
                  <a:pt x="826552" y="160774"/>
                </a:lnTo>
                <a:lnTo>
                  <a:pt x="3599547" y="0"/>
                </a:lnTo>
                <a:cubicBezTo>
                  <a:pt x="3600409" y="402035"/>
                  <a:pt x="3601272" y="804069"/>
                  <a:pt x="3602134" y="1206104"/>
                </a:cubicBezTo>
                <a:lnTo>
                  <a:pt x="0" y="1206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-113188" y="622678"/>
            <a:ext cx="1215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2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sk-SK" sz="2500" b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844062"/>
            <a:ext cx="12178602" cy="7516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2F2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8577943" y="6223768"/>
            <a:ext cx="36140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0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vojenska</a:t>
            </a:r>
            <a:r>
              <a:rPr lang="sk-SK" sz="3000" kern="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profesia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.sk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2" y="378847"/>
            <a:ext cx="1252553" cy="16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3" y="477775"/>
            <a:ext cx="989827" cy="140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97630" y="394805"/>
            <a:ext cx="103833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rgbClr val="85836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MNOHO PROFESIÍ, JEDNO POSLANIE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97630" y="2980372"/>
            <a:ext cx="103833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40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40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OZBROJENÉ SILY SLOVENSKEJ REPUBLIKY</a:t>
            </a:r>
          </a:p>
          <a:p>
            <a:pPr algn="ctr">
              <a:defRPr/>
            </a:pPr>
            <a:endParaRPr lang="sk-SK" sz="40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defRPr/>
            </a:pPr>
            <a:endParaRPr lang="sk-SK" sz="40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41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chobežník 1"/>
          <p:cNvSpPr/>
          <p:nvPr/>
        </p:nvSpPr>
        <p:spPr>
          <a:xfrm>
            <a:off x="8269793" y="6143534"/>
            <a:ext cx="3908809" cy="714466"/>
          </a:xfrm>
          <a:custGeom>
            <a:avLst/>
            <a:gdLst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298096 w 3602134"/>
              <a:gd name="connsiteY2" fmla="*/ 0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599547 w 3602134"/>
              <a:gd name="connsiteY2" fmla="*/ 10048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06104 h 1206104"/>
              <a:gd name="connsiteX1" fmla="*/ 826552 w 3602134"/>
              <a:gd name="connsiteY1" fmla="*/ 160774 h 1206104"/>
              <a:gd name="connsiteX2" fmla="*/ 3599547 w 3602134"/>
              <a:gd name="connsiteY2" fmla="*/ 0 h 1206104"/>
              <a:gd name="connsiteX3" fmla="*/ 3602134 w 3602134"/>
              <a:gd name="connsiteY3" fmla="*/ 1206104 h 1206104"/>
              <a:gd name="connsiteX4" fmla="*/ 0 w 3602134"/>
              <a:gd name="connsiteY4" fmla="*/ 1206104 h 12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34" h="1206104">
                <a:moveTo>
                  <a:pt x="0" y="1206104"/>
                </a:moveTo>
                <a:lnTo>
                  <a:pt x="826552" y="160774"/>
                </a:lnTo>
                <a:lnTo>
                  <a:pt x="3599547" y="0"/>
                </a:lnTo>
                <a:cubicBezTo>
                  <a:pt x="3600409" y="402035"/>
                  <a:pt x="3601272" y="804069"/>
                  <a:pt x="3602134" y="1206104"/>
                </a:cubicBezTo>
                <a:lnTo>
                  <a:pt x="0" y="1206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-113188" y="622678"/>
            <a:ext cx="1215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2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sk-SK" sz="2500" b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844062"/>
            <a:ext cx="12178602" cy="7516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2F2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8665029" y="6223768"/>
            <a:ext cx="35269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0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vojenska</a:t>
            </a:r>
            <a:r>
              <a:rPr lang="sk-SK" sz="3000" kern="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profesia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.sk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2" y="378847"/>
            <a:ext cx="1252553" cy="16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3" y="477775"/>
            <a:ext cx="989827" cy="140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97630" y="394805"/>
            <a:ext cx="103833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rgbClr val="85836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PRÍPRAVNÁ ŠTÁTNA SLUŽBA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086566" y="1886575"/>
            <a:ext cx="709203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defRPr/>
            </a:pPr>
            <a:endParaRPr lang="sk-SK" sz="2000" b="1" dirty="0">
              <a:solidFill>
                <a:schemeClr val="accent2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defRPr/>
            </a:pPr>
            <a:endParaRPr lang="sk-SK" sz="20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" y="1998793"/>
            <a:ext cx="5071047" cy="337739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06023" y="5411351"/>
            <a:ext cx="7092036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sk-SK" sz="20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štúdium na vojenskej akadémii </a:t>
            </a:r>
          </a:p>
          <a:p>
            <a:pPr>
              <a:defRPr/>
            </a:pPr>
            <a:r>
              <a:rPr lang="sk-SK" sz="20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v Liptovskom Mikuláši </a:t>
            </a:r>
          </a:p>
          <a:p>
            <a:pPr>
              <a:defRPr/>
            </a:pPr>
            <a:r>
              <a:rPr lang="sk-SK" sz="20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je vykonávané taktiež v prípravnej </a:t>
            </a:r>
          </a:p>
          <a:p>
            <a:pPr>
              <a:defRPr/>
            </a:pPr>
            <a:r>
              <a:rPr lang="sk-SK" sz="20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štátnej službe počas 5 rokov </a:t>
            </a:r>
          </a:p>
          <a:p>
            <a:pPr>
              <a:defRPr/>
            </a:pPr>
            <a:endParaRPr lang="sk-SK" sz="2000" b="1" dirty="0">
              <a:solidFill>
                <a:schemeClr val="accent2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defRPr/>
            </a:pPr>
            <a:endParaRPr lang="sk-SK" sz="20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ABAF0C3F-1186-4C1B-979E-F1B2C5883117}"/>
              </a:ext>
            </a:extLst>
          </p:cNvPr>
          <p:cNvSpPr txBox="1"/>
          <p:nvPr/>
        </p:nvSpPr>
        <p:spPr>
          <a:xfrm>
            <a:off x="5295006" y="1328937"/>
            <a:ext cx="678622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  <a:defRPr/>
            </a:pPr>
            <a:endParaRPr lang="sk-SK" sz="18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endParaRPr lang="sk-SK" sz="18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sk-SK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absolvuješ ju ak si v minulosti nepracoval v ozbrojených zboroch (ako policajt, hasič, colník, bývalý vojak)</a:t>
            </a:r>
          </a:p>
          <a:p>
            <a:pPr marL="457200" indent="-457200">
              <a:buFontTx/>
              <a:buChar char="-"/>
              <a:defRPr/>
            </a:pPr>
            <a:endParaRPr lang="sk-SK" sz="4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sk-SK" sz="18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absolvuješ ju ako vojak 1. stupňa</a:t>
            </a:r>
          </a:p>
          <a:p>
            <a:pPr>
              <a:defRPr/>
            </a:pPr>
            <a:r>
              <a:rPr lang="sk-SK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sk-SK" sz="18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počas základného a odborného výcviku na  </a:t>
            </a:r>
          </a:p>
          <a:p>
            <a:pPr>
              <a:defRPr/>
            </a:pPr>
            <a:r>
              <a:rPr lang="sk-SK" sz="18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základni výcviku v Martine, alebo počas dôstojníckeho </a:t>
            </a:r>
          </a:p>
          <a:p>
            <a:pPr>
              <a:defRPr/>
            </a:pPr>
            <a:r>
              <a:rPr lang="sk-SK" sz="18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kurzu alebo počas štúdia na vojenskej akadémii /AOS/</a:t>
            </a:r>
          </a:p>
          <a:p>
            <a:pPr>
              <a:defRPr/>
            </a:pPr>
            <a:endParaRPr lang="sk-SK" sz="4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sk-SK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základný výcvik trvá </a:t>
            </a:r>
            <a:r>
              <a:rPr lang="sk-SK" sz="1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7 - 8 týždňov</a:t>
            </a:r>
          </a:p>
          <a:p>
            <a:pPr>
              <a:defRPr/>
            </a:pPr>
            <a:endParaRPr lang="sk-SK" sz="4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sk-SK" sz="18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dĺžka odborného výcviku závisí </a:t>
            </a:r>
          </a:p>
          <a:p>
            <a:pPr>
              <a:defRPr/>
            </a:pPr>
            <a:r>
              <a:rPr lang="sk-SK" sz="18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od budúceho zaradenia /</a:t>
            </a:r>
            <a:r>
              <a:rPr lang="sk-SK" sz="1800" b="1" u="sng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 1 do 4 týždňov</a:t>
            </a:r>
            <a:r>
              <a:rPr lang="sk-SK" sz="18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</a:t>
            </a:r>
          </a:p>
          <a:p>
            <a:pPr>
              <a:defRPr/>
            </a:pPr>
            <a:endParaRPr lang="sk-SK" sz="4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sk-SK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pre prípravu dôstojníkov – dĺžka dôstojníckeho kurzu  </a:t>
            </a:r>
          </a:p>
          <a:p>
            <a:pPr>
              <a:defRPr/>
            </a:pPr>
            <a:r>
              <a:rPr lang="sk-SK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závisí od budúceho zaradenia /</a:t>
            </a:r>
            <a:r>
              <a:rPr lang="sk-SK" sz="1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trvá od 12 do 44  </a:t>
            </a:r>
          </a:p>
          <a:p>
            <a:pPr>
              <a:defRPr/>
            </a:pPr>
            <a:r>
              <a:rPr lang="sk-SK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</a:t>
            </a:r>
            <a:r>
              <a:rPr lang="sk-SK" sz="1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týždňov</a:t>
            </a:r>
            <a:r>
              <a:rPr lang="sk-SK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64699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/>
          <p:cNvSpPr/>
          <p:nvPr/>
        </p:nvSpPr>
        <p:spPr>
          <a:xfrm>
            <a:off x="8740813" y="3893537"/>
            <a:ext cx="1359188" cy="103672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/>
          <p:cNvSpPr/>
          <p:nvPr/>
        </p:nvSpPr>
        <p:spPr>
          <a:xfrm>
            <a:off x="7403390" y="5115177"/>
            <a:ext cx="1286290" cy="948123"/>
          </a:xfrm>
          <a:prstGeom prst="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6089301" y="3785857"/>
            <a:ext cx="1285088" cy="1144409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6" name="Obdĺžnik 65">
            <a:extLst>
              <a:ext uri="{FF2B5EF4-FFF2-40B4-BE49-F238E27FC236}">
                <a16:creationId xmlns:a16="http://schemas.microsoft.com/office/drawing/2014/main" id="{A7388D03-F277-0D73-8374-F84B1AB319F9}"/>
              </a:ext>
            </a:extLst>
          </p:cNvPr>
          <p:cNvSpPr/>
          <p:nvPr/>
        </p:nvSpPr>
        <p:spPr>
          <a:xfrm>
            <a:off x="756670" y="5079307"/>
            <a:ext cx="3956528" cy="996893"/>
          </a:xfrm>
          <a:prstGeom prst="rect">
            <a:avLst/>
          </a:prstGeom>
          <a:solidFill>
            <a:srgbClr val="FFC000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bdĺžnik 64">
            <a:extLst>
              <a:ext uri="{FF2B5EF4-FFF2-40B4-BE49-F238E27FC236}">
                <a16:creationId xmlns:a16="http://schemas.microsoft.com/office/drawing/2014/main" id="{EAACC0B2-894D-BA99-C314-5AD93B6F4DE8}"/>
              </a:ext>
            </a:extLst>
          </p:cNvPr>
          <p:cNvSpPr/>
          <p:nvPr/>
        </p:nvSpPr>
        <p:spPr>
          <a:xfrm>
            <a:off x="4712083" y="5026113"/>
            <a:ext cx="1347608" cy="1050087"/>
          </a:xfrm>
          <a:prstGeom prst="rect">
            <a:avLst/>
          </a:prstGeom>
          <a:solidFill>
            <a:srgbClr val="FFFF00">
              <a:alpha val="3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Vývojový diagram: ručný vstup 59"/>
          <p:cNvSpPr/>
          <p:nvPr/>
        </p:nvSpPr>
        <p:spPr>
          <a:xfrm>
            <a:off x="8465159" y="4144114"/>
            <a:ext cx="236484" cy="852897"/>
          </a:xfrm>
          <a:prstGeom prst="flowChartManualInpu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1" name="Vývojový diagram: ručný vstup 60"/>
          <p:cNvSpPr/>
          <p:nvPr/>
        </p:nvSpPr>
        <p:spPr>
          <a:xfrm>
            <a:off x="9863517" y="4120862"/>
            <a:ext cx="236484" cy="852897"/>
          </a:xfrm>
          <a:prstGeom prst="flowChartManualInpu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2" name="Vývojový diagram: ručný vstup 61"/>
          <p:cNvSpPr/>
          <p:nvPr/>
        </p:nvSpPr>
        <p:spPr>
          <a:xfrm flipV="1">
            <a:off x="4501933" y="5086916"/>
            <a:ext cx="222145" cy="829645"/>
          </a:xfrm>
          <a:prstGeom prst="flowChartManualInpu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3" name="Vývojový diagram: ručný vstup 62"/>
          <p:cNvSpPr/>
          <p:nvPr/>
        </p:nvSpPr>
        <p:spPr>
          <a:xfrm flipV="1">
            <a:off x="5832136" y="5030469"/>
            <a:ext cx="222145" cy="829645"/>
          </a:xfrm>
          <a:prstGeom prst="flowChartManualInpu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4" name="Vývojový diagram: ručný vstup 63"/>
          <p:cNvSpPr/>
          <p:nvPr/>
        </p:nvSpPr>
        <p:spPr>
          <a:xfrm flipV="1">
            <a:off x="7152244" y="5043361"/>
            <a:ext cx="222145" cy="829645"/>
          </a:xfrm>
          <a:prstGeom prst="flowChartManualInpu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Vývojový diagram: ručný vstup 58"/>
          <p:cNvSpPr/>
          <p:nvPr/>
        </p:nvSpPr>
        <p:spPr>
          <a:xfrm>
            <a:off x="3141536" y="4137238"/>
            <a:ext cx="236484" cy="852897"/>
          </a:xfrm>
          <a:prstGeom prst="flowChartManualInpu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-113188" y="622678"/>
            <a:ext cx="1215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2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sk-SK" sz="2500" b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844062"/>
            <a:ext cx="12178602" cy="7516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2F2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2" y="378847"/>
            <a:ext cx="1252553" cy="16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23" y="477775"/>
            <a:ext cx="989827" cy="140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97630" y="394805"/>
            <a:ext cx="103833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rgbClr val="85836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ZÁKLADNÝ VÝCVIK</a:t>
            </a:r>
          </a:p>
        </p:txBody>
      </p:sp>
      <p:sp>
        <p:nvSpPr>
          <p:cNvPr id="2" name="Lichobežník 1"/>
          <p:cNvSpPr/>
          <p:nvPr/>
        </p:nvSpPr>
        <p:spPr>
          <a:xfrm>
            <a:off x="8269793" y="6143534"/>
            <a:ext cx="3908809" cy="714466"/>
          </a:xfrm>
          <a:custGeom>
            <a:avLst/>
            <a:gdLst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298096 w 3602134"/>
              <a:gd name="connsiteY2" fmla="*/ 0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599547 w 3602134"/>
              <a:gd name="connsiteY2" fmla="*/ 10048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06104 h 1206104"/>
              <a:gd name="connsiteX1" fmla="*/ 826552 w 3602134"/>
              <a:gd name="connsiteY1" fmla="*/ 160774 h 1206104"/>
              <a:gd name="connsiteX2" fmla="*/ 3599547 w 3602134"/>
              <a:gd name="connsiteY2" fmla="*/ 0 h 1206104"/>
              <a:gd name="connsiteX3" fmla="*/ 3602134 w 3602134"/>
              <a:gd name="connsiteY3" fmla="*/ 1206104 h 1206104"/>
              <a:gd name="connsiteX4" fmla="*/ 0 w 3602134"/>
              <a:gd name="connsiteY4" fmla="*/ 1206104 h 12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34" h="1206104">
                <a:moveTo>
                  <a:pt x="0" y="1206104"/>
                </a:moveTo>
                <a:lnTo>
                  <a:pt x="826552" y="160774"/>
                </a:lnTo>
                <a:lnTo>
                  <a:pt x="3599547" y="0"/>
                </a:lnTo>
                <a:cubicBezTo>
                  <a:pt x="3600409" y="402035"/>
                  <a:pt x="3601272" y="804069"/>
                  <a:pt x="3602134" y="1206104"/>
                </a:cubicBezTo>
                <a:lnTo>
                  <a:pt x="0" y="1206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8612777" y="6223768"/>
            <a:ext cx="3579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0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vojenska</a:t>
            </a:r>
            <a:r>
              <a:rPr lang="sk-SK" sz="3000" kern="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profesia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.sk</a:t>
            </a:r>
          </a:p>
        </p:txBody>
      </p:sp>
      <p:sp>
        <p:nvSpPr>
          <p:cNvPr id="93" name="Obdĺžnik 92">
            <a:extLst>
              <a:ext uri="{FF2B5EF4-FFF2-40B4-BE49-F238E27FC236}">
                <a16:creationId xmlns:a16="http://schemas.microsoft.com/office/drawing/2014/main" id="{B6D6EE89-EBC0-A81D-DCB9-FD1044D1DE0A}"/>
              </a:ext>
            </a:extLst>
          </p:cNvPr>
          <p:cNvSpPr/>
          <p:nvPr/>
        </p:nvSpPr>
        <p:spPr>
          <a:xfrm>
            <a:off x="8728435" y="4937826"/>
            <a:ext cx="1318016" cy="84602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bdĺžnik 93">
            <a:extLst>
              <a:ext uri="{FF2B5EF4-FFF2-40B4-BE49-F238E27FC236}">
                <a16:creationId xmlns:a16="http://schemas.microsoft.com/office/drawing/2014/main" id="{E93483AB-78AC-F310-3510-CE13107CCF82}"/>
              </a:ext>
            </a:extLst>
          </p:cNvPr>
          <p:cNvSpPr/>
          <p:nvPr/>
        </p:nvSpPr>
        <p:spPr>
          <a:xfrm>
            <a:off x="7396266" y="5012957"/>
            <a:ext cx="1318016" cy="84602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bdĺžnik 94">
            <a:extLst>
              <a:ext uri="{FF2B5EF4-FFF2-40B4-BE49-F238E27FC236}">
                <a16:creationId xmlns:a16="http://schemas.microsoft.com/office/drawing/2014/main" id="{EAACC0B2-894D-BA99-C314-5AD93B6F4DE8}"/>
              </a:ext>
            </a:extLst>
          </p:cNvPr>
          <p:cNvSpPr/>
          <p:nvPr/>
        </p:nvSpPr>
        <p:spPr>
          <a:xfrm>
            <a:off x="6055782" y="4944215"/>
            <a:ext cx="1347608" cy="65013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bdĺžnik 95">
            <a:extLst>
              <a:ext uri="{FF2B5EF4-FFF2-40B4-BE49-F238E27FC236}">
                <a16:creationId xmlns:a16="http://schemas.microsoft.com/office/drawing/2014/main" id="{A7388D03-F277-0D73-8374-F84B1AB319F9}"/>
              </a:ext>
            </a:extLst>
          </p:cNvPr>
          <p:cNvSpPr/>
          <p:nvPr/>
        </p:nvSpPr>
        <p:spPr>
          <a:xfrm>
            <a:off x="746479" y="5011743"/>
            <a:ext cx="3981979" cy="72375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" name="Straight Connector 3">
            <a:extLst>
              <a:ext uri="{FF2B5EF4-FFF2-40B4-BE49-F238E27FC236}">
                <a16:creationId xmlns:a16="http://schemas.microsoft.com/office/drawing/2014/main" id="{28A75A9D-7AF1-489A-8D79-865CC3B84FAC}"/>
              </a:ext>
            </a:extLst>
          </p:cNvPr>
          <p:cNvCxnSpPr>
            <a:cxnSpLocks/>
          </p:cNvCxnSpPr>
          <p:nvPr/>
        </p:nvCxnSpPr>
        <p:spPr>
          <a:xfrm flipH="1">
            <a:off x="304071" y="5011743"/>
            <a:ext cx="10448092" cy="0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triangle"/>
            <a:tailEnd type="oval"/>
          </a:ln>
          <a:effectLst/>
        </p:spPr>
      </p:cxnSp>
      <p:cxnSp>
        <p:nvCxnSpPr>
          <p:cNvPr id="98" name="Straight Connector 4">
            <a:extLst>
              <a:ext uri="{FF2B5EF4-FFF2-40B4-BE49-F238E27FC236}">
                <a16:creationId xmlns:a16="http://schemas.microsoft.com/office/drawing/2014/main" id="{EC10638E-1A39-4BE7-8505-D40EF50A2389}"/>
              </a:ext>
            </a:extLst>
          </p:cNvPr>
          <p:cNvCxnSpPr>
            <a:endCxn id="103" idx="0"/>
          </p:cNvCxnSpPr>
          <p:nvPr/>
        </p:nvCxnSpPr>
        <p:spPr>
          <a:xfrm>
            <a:off x="746479" y="5011746"/>
            <a:ext cx="2" cy="109145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99" name="Straight Connector 5">
            <a:extLst>
              <a:ext uri="{FF2B5EF4-FFF2-40B4-BE49-F238E27FC236}">
                <a16:creationId xmlns:a16="http://schemas.microsoft.com/office/drawing/2014/main" id="{4829787D-E78D-4413-8FA4-FAF9172C6CBF}"/>
              </a:ext>
            </a:extLst>
          </p:cNvPr>
          <p:cNvCxnSpPr/>
          <p:nvPr/>
        </p:nvCxnSpPr>
        <p:spPr>
          <a:xfrm>
            <a:off x="4734489" y="5026476"/>
            <a:ext cx="0" cy="9144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100" name="Straight Connector 7">
            <a:extLst>
              <a:ext uri="{FF2B5EF4-FFF2-40B4-BE49-F238E27FC236}">
                <a16:creationId xmlns:a16="http://schemas.microsoft.com/office/drawing/2014/main" id="{3D14A4AE-50A4-4E0B-B3BD-2C69039635E1}"/>
              </a:ext>
            </a:extLst>
          </p:cNvPr>
          <p:cNvCxnSpPr/>
          <p:nvPr/>
        </p:nvCxnSpPr>
        <p:spPr>
          <a:xfrm>
            <a:off x="2073805" y="4097343"/>
            <a:ext cx="0" cy="9144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101" name="Straight Connector 8">
            <a:extLst>
              <a:ext uri="{FF2B5EF4-FFF2-40B4-BE49-F238E27FC236}">
                <a16:creationId xmlns:a16="http://schemas.microsoft.com/office/drawing/2014/main" id="{04A750AF-6A59-4B72-B56D-0ED5EC872BFB}"/>
              </a:ext>
            </a:extLst>
          </p:cNvPr>
          <p:cNvCxnSpPr/>
          <p:nvPr/>
        </p:nvCxnSpPr>
        <p:spPr>
          <a:xfrm>
            <a:off x="8722499" y="4097343"/>
            <a:ext cx="0" cy="9144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103" name="TextBox 22">
            <a:extLst>
              <a:ext uri="{FF2B5EF4-FFF2-40B4-BE49-F238E27FC236}">
                <a16:creationId xmlns:a16="http://schemas.microsoft.com/office/drawing/2014/main" id="{618E8A96-DDE9-419F-BB81-3D04A4CB242D}"/>
              </a:ext>
            </a:extLst>
          </p:cNvPr>
          <p:cNvSpPr txBox="1"/>
          <p:nvPr/>
        </p:nvSpPr>
        <p:spPr>
          <a:xfrm>
            <a:off x="0" y="6103201"/>
            <a:ext cx="149296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Nástup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Ebrima" panose="02000000000000000000" pitchFamily="2" charset="0"/>
              <a:ea typeface="맑은 고딕" panose="020B0503020000020004" pitchFamily="34" charset="-127"/>
              <a:cs typeface="Ebrima" panose="02000000000000000000" pitchFamily="2" charset="0"/>
            </a:endParaRPr>
          </a:p>
        </p:txBody>
      </p:sp>
      <p:grpSp>
        <p:nvGrpSpPr>
          <p:cNvPr id="104" name="Group 23">
            <a:extLst>
              <a:ext uri="{FF2B5EF4-FFF2-40B4-BE49-F238E27FC236}">
                <a16:creationId xmlns:a16="http://schemas.microsoft.com/office/drawing/2014/main" id="{11D66D0C-5E28-42A1-BD77-E804956741C9}"/>
              </a:ext>
            </a:extLst>
          </p:cNvPr>
          <p:cNvGrpSpPr/>
          <p:nvPr/>
        </p:nvGrpSpPr>
        <p:grpSpPr>
          <a:xfrm>
            <a:off x="880709" y="5081549"/>
            <a:ext cx="3826646" cy="1085732"/>
            <a:chOff x="1413721" y="4302507"/>
            <a:chExt cx="1686369" cy="892745"/>
          </a:xfrm>
        </p:grpSpPr>
        <p:sp>
          <p:nvSpPr>
            <p:cNvPr id="131" name="TextBox 24">
              <a:extLst>
                <a:ext uri="{FF2B5EF4-FFF2-40B4-BE49-F238E27FC236}">
                  <a16:creationId xmlns:a16="http://schemas.microsoft.com/office/drawing/2014/main" id="{7BBAF62E-1B75-4B74-9E8C-02E67DDB2185}"/>
                </a:ext>
              </a:extLst>
            </p:cNvPr>
            <p:cNvSpPr txBox="1"/>
            <p:nvPr/>
          </p:nvSpPr>
          <p:spPr>
            <a:xfrm>
              <a:off x="1413721" y="4511963"/>
              <a:ext cx="1681201" cy="6832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kumimoji="0" lang="sk-SK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Obdobie adaptácie</a:t>
              </a:r>
            </a:p>
            <a:p>
              <a:pPr algn="ctr">
                <a:defRPr/>
              </a:pPr>
              <a:r>
                <a:rPr lang="sk-SK" altLang="ko-KR" sz="1600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Trvanie etapy </a:t>
              </a:r>
              <a:r>
                <a:rPr lang="sk-SK" altLang="ko-KR" sz="16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3</a:t>
              </a:r>
              <a:r>
                <a:rPr lang="sk-SK" altLang="ko-KR" sz="1600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 týždne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32" name="TextBox 25">
              <a:extLst>
                <a:ext uri="{FF2B5EF4-FFF2-40B4-BE49-F238E27FC236}">
                  <a16:creationId xmlns:a16="http://schemas.microsoft.com/office/drawing/2014/main" id="{5289C267-87DA-4172-928E-F415BA34DE8A}"/>
                </a:ext>
              </a:extLst>
            </p:cNvPr>
            <p:cNvSpPr txBox="1"/>
            <p:nvPr/>
          </p:nvSpPr>
          <p:spPr>
            <a:xfrm>
              <a:off x="1418889" y="4302507"/>
              <a:ext cx="1681201" cy="2783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PRVÁ ETAPA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cxnSp>
        <p:nvCxnSpPr>
          <p:cNvPr id="105" name="Straight Connector 7">
            <a:extLst>
              <a:ext uri="{FF2B5EF4-FFF2-40B4-BE49-F238E27FC236}">
                <a16:creationId xmlns:a16="http://schemas.microsoft.com/office/drawing/2014/main" id="{2347D886-3A7D-7CF3-8932-342B8B11DE47}"/>
              </a:ext>
            </a:extLst>
          </p:cNvPr>
          <p:cNvCxnSpPr/>
          <p:nvPr/>
        </p:nvCxnSpPr>
        <p:spPr>
          <a:xfrm>
            <a:off x="3401130" y="4097343"/>
            <a:ext cx="0" cy="9144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106" name="TextBox 10">
            <a:extLst>
              <a:ext uri="{FF2B5EF4-FFF2-40B4-BE49-F238E27FC236}">
                <a16:creationId xmlns:a16="http://schemas.microsoft.com/office/drawing/2014/main" id="{BE73F8D8-0DD7-9D27-A412-6FAB8535AA88}"/>
              </a:ext>
            </a:extLst>
          </p:cNvPr>
          <p:cNvSpPr txBox="1"/>
          <p:nvPr/>
        </p:nvSpPr>
        <p:spPr>
          <a:xfrm rot="16200000">
            <a:off x="2834079" y="4466385"/>
            <a:ext cx="851168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2 týždeň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07" name="TextBox 10">
            <a:extLst>
              <a:ext uri="{FF2B5EF4-FFF2-40B4-BE49-F238E27FC236}">
                <a16:creationId xmlns:a16="http://schemas.microsoft.com/office/drawing/2014/main" id="{013E5083-8D2B-8F79-0284-0EA3D0DCD053}"/>
              </a:ext>
            </a:extLst>
          </p:cNvPr>
          <p:cNvSpPr txBox="1"/>
          <p:nvPr/>
        </p:nvSpPr>
        <p:spPr>
          <a:xfrm rot="16200000">
            <a:off x="4191625" y="5330446"/>
            <a:ext cx="851168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3 týždeň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cxnSp>
        <p:nvCxnSpPr>
          <p:cNvPr id="108" name="Straight Connector 6">
            <a:extLst>
              <a:ext uri="{FF2B5EF4-FFF2-40B4-BE49-F238E27FC236}">
                <a16:creationId xmlns:a16="http://schemas.microsoft.com/office/drawing/2014/main" id="{64ECBD47-1123-4ED7-CDA6-56E07ABE74FA}"/>
              </a:ext>
            </a:extLst>
          </p:cNvPr>
          <p:cNvCxnSpPr/>
          <p:nvPr/>
        </p:nvCxnSpPr>
        <p:spPr>
          <a:xfrm>
            <a:off x="6067847" y="5020887"/>
            <a:ext cx="0" cy="9144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109" name="Straight Connector 6">
            <a:extLst>
              <a:ext uri="{FF2B5EF4-FFF2-40B4-BE49-F238E27FC236}">
                <a16:creationId xmlns:a16="http://schemas.microsoft.com/office/drawing/2014/main" id="{76CD0445-C6A7-4E9B-635B-7630354A803F}"/>
              </a:ext>
            </a:extLst>
          </p:cNvPr>
          <p:cNvCxnSpPr/>
          <p:nvPr/>
        </p:nvCxnSpPr>
        <p:spPr>
          <a:xfrm>
            <a:off x="7395173" y="5020887"/>
            <a:ext cx="0" cy="9144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110" name="TextBox 10">
            <a:extLst>
              <a:ext uri="{FF2B5EF4-FFF2-40B4-BE49-F238E27FC236}">
                <a16:creationId xmlns:a16="http://schemas.microsoft.com/office/drawing/2014/main" id="{39BD9DC5-AA7C-9463-7F38-F5B379991CB7}"/>
              </a:ext>
            </a:extLst>
          </p:cNvPr>
          <p:cNvSpPr txBox="1"/>
          <p:nvPr/>
        </p:nvSpPr>
        <p:spPr>
          <a:xfrm rot="16200000">
            <a:off x="5513405" y="5266284"/>
            <a:ext cx="851168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4 týždeň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11" name="TextBox 10">
            <a:extLst>
              <a:ext uri="{FF2B5EF4-FFF2-40B4-BE49-F238E27FC236}">
                <a16:creationId xmlns:a16="http://schemas.microsoft.com/office/drawing/2014/main" id="{B9C727E2-6FEA-D5D8-8FDC-971394AE0A05}"/>
              </a:ext>
            </a:extLst>
          </p:cNvPr>
          <p:cNvSpPr txBox="1"/>
          <p:nvPr/>
        </p:nvSpPr>
        <p:spPr>
          <a:xfrm rot="16200000">
            <a:off x="6839333" y="5240538"/>
            <a:ext cx="851168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5 týždeň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cxnSp>
        <p:nvCxnSpPr>
          <p:cNvPr id="112" name="Straight Connector 8">
            <a:extLst>
              <a:ext uri="{FF2B5EF4-FFF2-40B4-BE49-F238E27FC236}">
                <a16:creationId xmlns:a16="http://schemas.microsoft.com/office/drawing/2014/main" id="{C31C7AE9-5043-DD53-DC44-8E188DD7B09D}"/>
              </a:ext>
            </a:extLst>
          </p:cNvPr>
          <p:cNvCxnSpPr/>
          <p:nvPr/>
        </p:nvCxnSpPr>
        <p:spPr>
          <a:xfrm>
            <a:off x="4730332" y="4106487"/>
            <a:ext cx="0" cy="9144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  <a:miter lim="800000"/>
            <a:headEnd type="oval" w="med" len="med"/>
            <a:tailEnd type="oval" w="med" len="med"/>
          </a:ln>
          <a:effectLst/>
        </p:spPr>
      </p:cxnSp>
      <p:grpSp>
        <p:nvGrpSpPr>
          <p:cNvPr id="113" name="Group 23">
            <a:extLst>
              <a:ext uri="{FF2B5EF4-FFF2-40B4-BE49-F238E27FC236}">
                <a16:creationId xmlns:a16="http://schemas.microsoft.com/office/drawing/2014/main" id="{1DB45116-17C0-D023-E0C8-32C566B7E75E}"/>
              </a:ext>
            </a:extLst>
          </p:cNvPr>
          <p:cNvGrpSpPr/>
          <p:nvPr/>
        </p:nvGrpSpPr>
        <p:grpSpPr>
          <a:xfrm>
            <a:off x="6040695" y="3785857"/>
            <a:ext cx="1413140" cy="1339361"/>
            <a:chOff x="1399108" y="3994138"/>
            <a:chExt cx="1766725" cy="1319228"/>
          </a:xfrm>
        </p:grpSpPr>
        <p:sp>
          <p:nvSpPr>
            <p:cNvPr id="129" name="TextBox 24">
              <a:extLst>
                <a:ext uri="{FF2B5EF4-FFF2-40B4-BE49-F238E27FC236}">
                  <a16:creationId xmlns:a16="http://schemas.microsoft.com/office/drawing/2014/main" id="{1D5925FC-8638-DD42-292E-3A79C44092A7}"/>
                </a:ext>
              </a:extLst>
            </p:cNvPr>
            <p:cNvSpPr txBox="1"/>
            <p:nvPr/>
          </p:nvSpPr>
          <p:spPr>
            <a:xfrm>
              <a:off x="1417637" y="4252341"/>
              <a:ext cx="1681202" cy="10610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kumimoji="0" lang="sk-SK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STRELEC</a:t>
              </a:r>
            </a:p>
            <a:p>
              <a:pPr algn="ctr">
                <a:defRPr/>
              </a:pPr>
              <a:r>
                <a:rPr lang="sk-SK" altLang="ko-KR" sz="1600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Trvanie etapy </a:t>
              </a:r>
              <a:r>
                <a:rPr lang="sk-SK" altLang="ko-KR" sz="1600" b="1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1</a:t>
              </a:r>
              <a:r>
                <a:rPr lang="sk-SK" altLang="ko-KR" sz="1600" dirty="0">
                  <a:solidFill>
                    <a:schemeClr val="bg2">
                      <a:lumMod val="25000"/>
                    </a:schemeClr>
                  </a:solidFill>
                  <a:cs typeface="Arial" pitchFamily="34" charset="0"/>
                </a:rPr>
                <a:t> týždeň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30" name="TextBox 25">
              <a:extLst>
                <a:ext uri="{FF2B5EF4-FFF2-40B4-BE49-F238E27FC236}">
                  <a16:creationId xmlns:a16="http://schemas.microsoft.com/office/drawing/2014/main" id="{DC8FAC22-BA85-069F-CFAC-71A4F9C859F5}"/>
                </a:ext>
              </a:extLst>
            </p:cNvPr>
            <p:cNvSpPr txBox="1"/>
            <p:nvPr/>
          </p:nvSpPr>
          <p:spPr>
            <a:xfrm>
              <a:off x="1399108" y="3994138"/>
              <a:ext cx="1766725" cy="33346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DRUHÁ ETAPA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cxnSp>
        <p:nvCxnSpPr>
          <p:cNvPr id="114" name="Straight Connector 8">
            <a:extLst>
              <a:ext uri="{FF2B5EF4-FFF2-40B4-BE49-F238E27FC236}">
                <a16:creationId xmlns:a16="http://schemas.microsoft.com/office/drawing/2014/main" id="{9F4299A0-40F5-6CF4-38A4-2227E16D12DD}"/>
              </a:ext>
            </a:extLst>
          </p:cNvPr>
          <p:cNvCxnSpPr/>
          <p:nvPr/>
        </p:nvCxnSpPr>
        <p:spPr>
          <a:xfrm>
            <a:off x="7395173" y="4106487"/>
            <a:ext cx="0" cy="9144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  <a:miter lim="800000"/>
            <a:headEnd type="oval" w="med" len="med"/>
            <a:tailEnd type="oval" w="med" len="med"/>
          </a:ln>
          <a:effectLst/>
        </p:spPr>
      </p:cxnSp>
      <p:grpSp>
        <p:nvGrpSpPr>
          <p:cNvPr id="115" name="Group 23">
            <a:extLst>
              <a:ext uri="{FF2B5EF4-FFF2-40B4-BE49-F238E27FC236}">
                <a16:creationId xmlns:a16="http://schemas.microsoft.com/office/drawing/2014/main" id="{FEC392EF-35E4-0E86-42F8-3094256C613F}"/>
              </a:ext>
            </a:extLst>
          </p:cNvPr>
          <p:cNvGrpSpPr/>
          <p:nvPr/>
        </p:nvGrpSpPr>
        <p:grpSpPr>
          <a:xfrm>
            <a:off x="7389330" y="5081571"/>
            <a:ext cx="1351483" cy="1059555"/>
            <a:chOff x="1399915" y="4303488"/>
            <a:chExt cx="1714486" cy="526463"/>
          </a:xfrm>
        </p:grpSpPr>
        <p:sp>
          <p:nvSpPr>
            <p:cNvPr id="127" name="TextBox 24">
              <a:extLst>
                <a:ext uri="{FF2B5EF4-FFF2-40B4-BE49-F238E27FC236}">
                  <a16:creationId xmlns:a16="http://schemas.microsoft.com/office/drawing/2014/main" id="{CBBB1FB6-2AB7-C59E-3005-74B89969F461}"/>
                </a:ext>
              </a:extLst>
            </p:cNvPr>
            <p:cNvSpPr txBox="1"/>
            <p:nvPr/>
          </p:nvSpPr>
          <p:spPr>
            <a:xfrm>
              <a:off x="1407136" y="4417052"/>
              <a:ext cx="1681201" cy="4128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sk-SK" altLang="ko-KR" sz="1600" b="1" dirty="0">
                  <a:solidFill>
                    <a:srgbClr val="00B0F0"/>
                  </a:solidFill>
                  <a:cs typeface="Arial" pitchFamily="34" charset="0"/>
                </a:rPr>
                <a:t>TAKTIK</a:t>
              </a:r>
              <a:endParaRPr lang="ko-KR" altLang="en-US" sz="1600" b="1" dirty="0">
                <a:solidFill>
                  <a:srgbClr val="00B0F0"/>
                </a:solidFill>
                <a:cs typeface="Arial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Trvanie etapy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1</a:t>
              </a:r>
              <a:r>
                <a:rPr kumimoji="0" lang="sk-SK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 týždeň</a:t>
              </a:r>
            </a:p>
          </p:txBody>
        </p:sp>
        <p:sp>
          <p:nvSpPr>
            <p:cNvPr id="128" name="TextBox 25">
              <a:extLst>
                <a:ext uri="{FF2B5EF4-FFF2-40B4-BE49-F238E27FC236}">
                  <a16:creationId xmlns:a16="http://schemas.microsoft.com/office/drawing/2014/main" id="{EA4113F5-E637-6569-F8BB-9B7D541E1CD1}"/>
                </a:ext>
              </a:extLst>
            </p:cNvPr>
            <p:cNvSpPr txBox="1"/>
            <p:nvPr/>
          </p:nvSpPr>
          <p:spPr>
            <a:xfrm>
              <a:off x="1399915" y="4303488"/>
              <a:ext cx="1714486" cy="16821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TRETIA ETAPA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cxnSp>
        <p:nvCxnSpPr>
          <p:cNvPr id="116" name="Straight Connector 8">
            <a:extLst>
              <a:ext uri="{FF2B5EF4-FFF2-40B4-BE49-F238E27FC236}">
                <a16:creationId xmlns:a16="http://schemas.microsoft.com/office/drawing/2014/main" id="{B20C38BD-82F6-3A62-64D6-222DEB2CA19C}"/>
              </a:ext>
            </a:extLst>
          </p:cNvPr>
          <p:cNvCxnSpPr/>
          <p:nvPr/>
        </p:nvCxnSpPr>
        <p:spPr>
          <a:xfrm>
            <a:off x="8722499" y="5009228"/>
            <a:ext cx="0" cy="9144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117" name="Straight Connector 8">
            <a:extLst>
              <a:ext uri="{FF2B5EF4-FFF2-40B4-BE49-F238E27FC236}">
                <a16:creationId xmlns:a16="http://schemas.microsoft.com/office/drawing/2014/main" id="{9A993D3F-95E9-A727-D6B8-05A31AF3162A}"/>
              </a:ext>
            </a:extLst>
          </p:cNvPr>
          <p:cNvCxnSpPr/>
          <p:nvPr/>
        </p:nvCxnSpPr>
        <p:spPr>
          <a:xfrm flipH="1">
            <a:off x="10100999" y="3874416"/>
            <a:ext cx="4535" cy="113634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118" name="TextBox 10">
            <a:extLst>
              <a:ext uri="{FF2B5EF4-FFF2-40B4-BE49-F238E27FC236}">
                <a16:creationId xmlns:a16="http://schemas.microsoft.com/office/drawing/2014/main" id="{5C47F229-FFB1-3002-EA9F-164398EDDA84}"/>
              </a:ext>
            </a:extLst>
          </p:cNvPr>
          <p:cNvSpPr txBox="1"/>
          <p:nvPr/>
        </p:nvSpPr>
        <p:spPr>
          <a:xfrm rot="16200000">
            <a:off x="8163354" y="4461491"/>
            <a:ext cx="851168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6 týždeň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19" name="TextBox 10">
            <a:extLst>
              <a:ext uri="{FF2B5EF4-FFF2-40B4-BE49-F238E27FC236}">
                <a16:creationId xmlns:a16="http://schemas.microsoft.com/office/drawing/2014/main" id="{E4C6460C-CCAF-9F2F-A499-79C103FC2A7B}"/>
              </a:ext>
            </a:extLst>
          </p:cNvPr>
          <p:cNvSpPr txBox="1"/>
          <p:nvPr/>
        </p:nvSpPr>
        <p:spPr>
          <a:xfrm rot="16200000">
            <a:off x="9563438" y="4412153"/>
            <a:ext cx="851168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7 týždeň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20" name="TextBox 25">
            <a:extLst>
              <a:ext uri="{FF2B5EF4-FFF2-40B4-BE49-F238E27FC236}">
                <a16:creationId xmlns:a16="http://schemas.microsoft.com/office/drawing/2014/main" id="{033A570E-30ED-8CC4-8FCA-497A2D2F9847}"/>
              </a:ext>
            </a:extLst>
          </p:cNvPr>
          <p:cNvSpPr txBox="1"/>
          <p:nvPr/>
        </p:nvSpPr>
        <p:spPr>
          <a:xfrm>
            <a:off x="8673887" y="3863727"/>
            <a:ext cx="1315135" cy="1077218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Personálne pohovory,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príprava na vyradenie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21" name="TextBox 22">
            <a:extLst>
              <a:ext uri="{FF2B5EF4-FFF2-40B4-BE49-F238E27FC236}">
                <a16:creationId xmlns:a16="http://schemas.microsoft.com/office/drawing/2014/main" id="{BFFCBDA0-3296-8A39-F839-3688B0FD0AFA}"/>
              </a:ext>
            </a:extLst>
          </p:cNvPr>
          <p:cNvSpPr txBox="1"/>
          <p:nvPr/>
        </p:nvSpPr>
        <p:spPr>
          <a:xfrm>
            <a:off x="8744170" y="3062540"/>
            <a:ext cx="2647904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Slávnostné vyradenie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Ebrima" panose="02000000000000000000" pitchFamily="2" charset="0"/>
              <a:ea typeface="맑은 고딕" panose="020B0503020000020004" pitchFamily="34" charset="-127"/>
              <a:cs typeface="Ebrima" panose="02000000000000000000" pitchFamily="2" charset="0"/>
            </a:endParaRPr>
          </a:p>
        </p:txBody>
      </p:sp>
      <p:grpSp>
        <p:nvGrpSpPr>
          <p:cNvPr id="122" name="Group 23">
            <a:extLst>
              <a:ext uri="{FF2B5EF4-FFF2-40B4-BE49-F238E27FC236}">
                <a16:creationId xmlns:a16="http://schemas.microsoft.com/office/drawing/2014/main" id="{11D66D0C-5E28-42A1-BD77-E804956741C9}"/>
              </a:ext>
            </a:extLst>
          </p:cNvPr>
          <p:cNvGrpSpPr/>
          <p:nvPr/>
        </p:nvGrpSpPr>
        <p:grpSpPr>
          <a:xfrm>
            <a:off x="4745044" y="4047716"/>
            <a:ext cx="1195750" cy="2063182"/>
            <a:chOff x="1372650" y="4554394"/>
            <a:chExt cx="1722167" cy="1189394"/>
          </a:xfrm>
        </p:grpSpPr>
        <p:sp>
          <p:nvSpPr>
            <p:cNvPr id="125" name="TextBox 24">
              <a:extLst>
                <a:ext uri="{FF2B5EF4-FFF2-40B4-BE49-F238E27FC236}">
                  <a16:creationId xmlns:a16="http://schemas.microsoft.com/office/drawing/2014/main" id="{7BBAF62E-1B75-4B74-9E8C-02E67DDB2185}"/>
                </a:ext>
              </a:extLst>
            </p:cNvPr>
            <p:cNvSpPr txBox="1"/>
            <p:nvPr/>
          </p:nvSpPr>
          <p:spPr>
            <a:xfrm>
              <a:off x="1372650" y="5003922"/>
              <a:ext cx="1681201" cy="7398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altLang="ko-KR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Písomné testy a praktická skúška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26" name="TextBox 25">
              <a:extLst>
                <a:ext uri="{FF2B5EF4-FFF2-40B4-BE49-F238E27FC236}">
                  <a16:creationId xmlns:a16="http://schemas.microsoft.com/office/drawing/2014/main" id="{5289C267-87DA-4172-928E-F415BA34DE8A}"/>
                </a:ext>
              </a:extLst>
            </p:cNvPr>
            <p:cNvSpPr txBox="1"/>
            <p:nvPr/>
          </p:nvSpPr>
          <p:spPr>
            <a:xfrm>
              <a:off x="1413616" y="4554394"/>
              <a:ext cx="1681201" cy="34286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Testovací týždeň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cxnSp>
        <p:nvCxnSpPr>
          <p:cNvPr id="123" name="Straight Connector 8">
            <a:extLst>
              <a:ext uri="{FF2B5EF4-FFF2-40B4-BE49-F238E27FC236}">
                <a16:creationId xmlns:a16="http://schemas.microsoft.com/office/drawing/2014/main" id="{9F4299A0-40F5-6CF4-38A4-2227E16D12DD}"/>
              </a:ext>
            </a:extLst>
          </p:cNvPr>
          <p:cNvCxnSpPr/>
          <p:nvPr/>
        </p:nvCxnSpPr>
        <p:spPr>
          <a:xfrm>
            <a:off x="6075172" y="4068617"/>
            <a:ext cx="0" cy="9144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124" name="Obdĺžnik 123">
            <a:extLst>
              <a:ext uri="{FF2B5EF4-FFF2-40B4-BE49-F238E27FC236}">
                <a16:creationId xmlns:a16="http://schemas.microsoft.com/office/drawing/2014/main" id="{EAACC0B2-894D-BA99-C314-5AD93B6F4DE8}"/>
              </a:ext>
            </a:extLst>
          </p:cNvPr>
          <p:cNvSpPr/>
          <p:nvPr/>
        </p:nvSpPr>
        <p:spPr>
          <a:xfrm>
            <a:off x="4720144" y="4930266"/>
            <a:ext cx="1347608" cy="65013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TextBox 2">
            <a:extLst>
              <a:ext uri="{FF2B5EF4-FFF2-40B4-BE49-F238E27FC236}">
                <a16:creationId xmlns:a16="http://schemas.microsoft.com/office/drawing/2014/main" id="{B116536C-EA1D-40E9-9732-9230E9EC1329}"/>
              </a:ext>
            </a:extLst>
          </p:cNvPr>
          <p:cNvSpPr txBox="1"/>
          <p:nvPr/>
        </p:nvSpPr>
        <p:spPr>
          <a:xfrm>
            <a:off x="561422" y="2183019"/>
            <a:ext cx="9407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Stredisko výcviku odborností pozemného vojska a protivzdušnej obrany vykonáva základný vojenský výcvik čakateľov prípravnej štátnej služby v trvaní 7 až 8 výcvikových týždňov na rote základného vojenského výcviku.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Vývojový diagram: ručný vstup 14"/>
          <p:cNvSpPr/>
          <p:nvPr/>
        </p:nvSpPr>
        <p:spPr>
          <a:xfrm>
            <a:off x="1819166" y="4154985"/>
            <a:ext cx="236484" cy="852897"/>
          </a:xfrm>
          <a:prstGeom prst="flowChartManualInpu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1" name="TextBox 25">
            <a:extLst>
              <a:ext uri="{FF2B5EF4-FFF2-40B4-BE49-F238E27FC236}">
                <a16:creationId xmlns:a16="http://schemas.microsoft.com/office/drawing/2014/main" id="{DC8FAC22-BA85-069F-CFAC-71A4F9C859F5}"/>
              </a:ext>
            </a:extLst>
          </p:cNvPr>
          <p:cNvSpPr txBox="1"/>
          <p:nvPr/>
        </p:nvSpPr>
        <p:spPr>
          <a:xfrm>
            <a:off x="10732879" y="3767876"/>
            <a:ext cx="1344733" cy="2308324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Odborný výcvik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ko-KR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alebo </a:t>
            </a:r>
            <a:r>
              <a:rPr lang="sk-SK" altLang="ko-KR" sz="1600" b="1" dirty="0">
                <a:solidFill>
                  <a:sysClr val="windowText" lastClr="000000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Dôstojnícky kurz</a:t>
            </a:r>
            <a:r>
              <a:rPr kumimoji="0" lang="sk-SK" altLang="ko-K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ko-KR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alebo</a:t>
            </a:r>
            <a:r>
              <a:rPr lang="sk-SK" altLang="ko-KR" sz="1600" b="1" dirty="0">
                <a:solidFill>
                  <a:sysClr val="windowText" lastClr="000000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ko-KR" sz="1600" b="1" dirty="0">
                <a:solidFill>
                  <a:sysClr val="windowText" lastClr="000000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Štúdium na vojenskej akadémii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02" name="TextBox 10">
            <a:extLst>
              <a:ext uri="{FF2B5EF4-FFF2-40B4-BE49-F238E27FC236}">
                <a16:creationId xmlns:a16="http://schemas.microsoft.com/office/drawing/2014/main" id="{929EBA43-C403-4AC7-850B-3DE7C6F80974}"/>
              </a:ext>
            </a:extLst>
          </p:cNvPr>
          <p:cNvSpPr txBox="1"/>
          <p:nvPr/>
        </p:nvSpPr>
        <p:spPr>
          <a:xfrm rot="16200000">
            <a:off x="1507216" y="4468622"/>
            <a:ext cx="851168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1 týždeň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783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-113188" y="622678"/>
            <a:ext cx="1215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2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sk-SK" sz="2500" b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844062"/>
            <a:ext cx="12178602" cy="7516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2F2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2" y="378847"/>
            <a:ext cx="1252553" cy="16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3" y="477775"/>
            <a:ext cx="989827" cy="140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97630" y="394805"/>
            <a:ext cx="103833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rgbClr val="85836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ETAPA VÝCVIKU - ADAPTÁCIA</a:t>
            </a:r>
          </a:p>
        </p:txBody>
      </p:sp>
      <p:sp>
        <p:nvSpPr>
          <p:cNvPr id="2" name="Lichobežník 1"/>
          <p:cNvSpPr/>
          <p:nvPr/>
        </p:nvSpPr>
        <p:spPr>
          <a:xfrm>
            <a:off x="8269793" y="6143534"/>
            <a:ext cx="3908809" cy="714466"/>
          </a:xfrm>
          <a:custGeom>
            <a:avLst/>
            <a:gdLst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298096 w 3602134"/>
              <a:gd name="connsiteY2" fmla="*/ 0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599547 w 3602134"/>
              <a:gd name="connsiteY2" fmla="*/ 10048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06104 h 1206104"/>
              <a:gd name="connsiteX1" fmla="*/ 826552 w 3602134"/>
              <a:gd name="connsiteY1" fmla="*/ 160774 h 1206104"/>
              <a:gd name="connsiteX2" fmla="*/ 3599547 w 3602134"/>
              <a:gd name="connsiteY2" fmla="*/ 0 h 1206104"/>
              <a:gd name="connsiteX3" fmla="*/ 3602134 w 3602134"/>
              <a:gd name="connsiteY3" fmla="*/ 1206104 h 1206104"/>
              <a:gd name="connsiteX4" fmla="*/ 0 w 3602134"/>
              <a:gd name="connsiteY4" fmla="*/ 1206104 h 12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34" h="1206104">
                <a:moveTo>
                  <a:pt x="0" y="1206104"/>
                </a:moveTo>
                <a:lnTo>
                  <a:pt x="826552" y="160774"/>
                </a:lnTo>
                <a:lnTo>
                  <a:pt x="3599547" y="0"/>
                </a:lnTo>
                <a:cubicBezTo>
                  <a:pt x="3600409" y="402035"/>
                  <a:pt x="3601272" y="804069"/>
                  <a:pt x="3602134" y="1206104"/>
                </a:cubicBezTo>
                <a:lnTo>
                  <a:pt x="0" y="1206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8647611" y="6223768"/>
            <a:ext cx="3544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0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vojenska</a:t>
            </a:r>
            <a:r>
              <a:rPr lang="sk-SK" sz="3000" kern="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profesia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.sk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815487" y="2211799"/>
            <a:ext cx="643636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poradový výcvik</a:t>
            </a:r>
          </a:p>
          <a:p>
            <a:pPr marL="457200" indent="-457200">
              <a:buFontTx/>
              <a:buChar char="-"/>
              <a:defRPr/>
            </a:pP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právna výchova</a:t>
            </a: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logistická príprava</a:t>
            </a: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zdravotnícka príprava</a:t>
            </a: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radiačná, chemická a biologická príprava a ochrana jednotlivca</a:t>
            </a: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inšpekcia</a:t>
            </a: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písomné testy a praktické preskúšanie</a:t>
            </a:r>
          </a:p>
          <a:p>
            <a:pPr marL="457200" indent="-457200">
              <a:buFontTx/>
              <a:buChar char="-"/>
              <a:defRPr/>
            </a:pP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telesná príprava, iné druhy prípravy</a:t>
            </a:r>
          </a:p>
          <a:p>
            <a:pPr>
              <a:defRPr/>
            </a:pPr>
            <a:r>
              <a:rPr lang="sk-SK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endParaRPr lang="sk-SK" sz="2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4" name="Obrázok 13" descr="Obrázok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72" y="2128830"/>
            <a:ext cx="5827441" cy="3892988"/>
          </a:xfrm>
          <a:prstGeom prst="rect">
            <a:avLst/>
          </a:prstGeom>
          <a:ln>
            <a:noFill/>
          </a:ln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384704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-113188" y="622678"/>
            <a:ext cx="1215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2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sk-SK" sz="2500" b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844062"/>
            <a:ext cx="12178602" cy="7516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2F2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2" y="378847"/>
            <a:ext cx="1252553" cy="16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3" y="477775"/>
            <a:ext cx="989827" cy="140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97630" y="394805"/>
            <a:ext cx="103833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rgbClr val="85836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 ETAPA VÝCVIKU - STRELEC</a:t>
            </a:r>
          </a:p>
        </p:txBody>
      </p:sp>
      <p:sp>
        <p:nvSpPr>
          <p:cNvPr id="2" name="Lichobežník 1"/>
          <p:cNvSpPr/>
          <p:nvPr/>
        </p:nvSpPr>
        <p:spPr>
          <a:xfrm>
            <a:off x="8269793" y="6143534"/>
            <a:ext cx="3908809" cy="714466"/>
          </a:xfrm>
          <a:custGeom>
            <a:avLst/>
            <a:gdLst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298096 w 3602134"/>
              <a:gd name="connsiteY2" fmla="*/ 0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599547 w 3602134"/>
              <a:gd name="connsiteY2" fmla="*/ 10048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06104 h 1206104"/>
              <a:gd name="connsiteX1" fmla="*/ 826552 w 3602134"/>
              <a:gd name="connsiteY1" fmla="*/ 160774 h 1206104"/>
              <a:gd name="connsiteX2" fmla="*/ 3599547 w 3602134"/>
              <a:gd name="connsiteY2" fmla="*/ 0 h 1206104"/>
              <a:gd name="connsiteX3" fmla="*/ 3602134 w 3602134"/>
              <a:gd name="connsiteY3" fmla="*/ 1206104 h 1206104"/>
              <a:gd name="connsiteX4" fmla="*/ 0 w 3602134"/>
              <a:gd name="connsiteY4" fmla="*/ 1206104 h 12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34" h="1206104">
                <a:moveTo>
                  <a:pt x="0" y="1206104"/>
                </a:moveTo>
                <a:lnTo>
                  <a:pt x="826552" y="160774"/>
                </a:lnTo>
                <a:lnTo>
                  <a:pt x="3599547" y="0"/>
                </a:lnTo>
                <a:cubicBezTo>
                  <a:pt x="3600409" y="402035"/>
                  <a:pt x="3601272" y="804069"/>
                  <a:pt x="3602134" y="1206104"/>
                </a:cubicBezTo>
                <a:lnTo>
                  <a:pt x="0" y="1206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8490857" y="6223768"/>
            <a:ext cx="37011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0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vojenska</a:t>
            </a:r>
            <a:r>
              <a:rPr lang="sk-SK" sz="3000" kern="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profesia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.sk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099087" y="2024726"/>
            <a:ext cx="49689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strelecká príprava - 42 hod.</a:t>
            </a:r>
          </a:p>
          <a:p>
            <a:pPr marL="457200" indent="-457200">
              <a:buFontTx/>
              <a:buChar char="-"/>
              <a:defRPr/>
            </a:pP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taktická príprava</a:t>
            </a: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telesná príprava</a:t>
            </a: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právna výchova</a:t>
            </a: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vojenská topografia</a:t>
            </a: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spojovacia príprava</a:t>
            </a:r>
          </a:p>
          <a:p>
            <a:pPr marL="457200" indent="-457200">
              <a:buFontTx/>
              <a:buChar char="-"/>
              <a:defRPr/>
            </a:pP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písomné testy a praktické preskúšanie</a:t>
            </a:r>
          </a:p>
          <a:p>
            <a:pPr marL="457200" indent="-457200">
              <a:buFontTx/>
              <a:buChar char="-"/>
              <a:defRPr/>
            </a:pP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strelecká príprava</a:t>
            </a:r>
          </a:p>
        </p:txBody>
      </p:sp>
      <p:pic>
        <p:nvPicPr>
          <p:cNvPr id="15" name="Picture 9" descr="Výsledok vyhľadávania obrázkov pre dopyt vycvik vojak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983926"/>
            <a:ext cx="5758725" cy="3706551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20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-113188" y="622678"/>
            <a:ext cx="1215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2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sk-SK" sz="2500" b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844062"/>
            <a:ext cx="12178602" cy="7516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2F2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2" y="378847"/>
            <a:ext cx="1252553" cy="16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3" y="477775"/>
            <a:ext cx="989827" cy="140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97630" y="394805"/>
            <a:ext cx="103833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rgbClr val="85836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ETAPA VÝCVIKU - TAKTIK</a:t>
            </a:r>
          </a:p>
        </p:txBody>
      </p:sp>
      <p:sp>
        <p:nvSpPr>
          <p:cNvPr id="2" name="Lichobežník 1"/>
          <p:cNvSpPr/>
          <p:nvPr/>
        </p:nvSpPr>
        <p:spPr>
          <a:xfrm>
            <a:off x="8269793" y="6143534"/>
            <a:ext cx="3908809" cy="714466"/>
          </a:xfrm>
          <a:custGeom>
            <a:avLst/>
            <a:gdLst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298096 w 3602134"/>
              <a:gd name="connsiteY2" fmla="*/ 0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599547 w 3602134"/>
              <a:gd name="connsiteY2" fmla="*/ 10048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06104 h 1206104"/>
              <a:gd name="connsiteX1" fmla="*/ 826552 w 3602134"/>
              <a:gd name="connsiteY1" fmla="*/ 160774 h 1206104"/>
              <a:gd name="connsiteX2" fmla="*/ 3599547 w 3602134"/>
              <a:gd name="connsiteY2" fmla="*/ 0 h 1206104"/>
              <a:gd name="connsiteX3" fmla="*/ 3602134 w 3602134"/>
              <a:gd name="connsiteY3" fmla="*/ 1206104 h 1206104"/>
              <a:gd name="connsiteX4" fmla="*/ 0 w 3602134"/>
              <a:gd name="connsiteY4" fmla="*/ 1206104 h 12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34" h="1206104">
                <a:moveTo>
                  <a:pt x="0" y="1206104"/>
                </a:moveTo>
                <a:lnTo>
                  <a:pt x="826552" y="160774"/>
                </a:lnTo>
                <a:lnTo>
                  <a:pt x="3599547" y="0"/>
                </a:lnTo>
                <a:cubicBezTo>
                  <a:pt x="3600409" y="402035"/>
                  <a:pt x="3601272" y="804069"/>
                  <a:pt x="3602134" y="1206104"/>
                </a:cubicBezTo>
                <a:lnTo>
                  <a:pt x="0" y="1206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8693426" y="6223768"/>
            <a:ext cx="34985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vojenska</a:t>
            </a:r>
            <a:r>
              <a:rPr lang="sk-SK" sz="3000" kern="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profesia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.sk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927637" y="2139026"/>
            <a:ext cx="5940528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strelecká príprava a hádzanie ručných </a:t>
            </a:r>
            <a:r>
              <a:rPr lang="sk-SK" sz="2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gránátov</a:t>
            </a:r>
            <a:endParaRPr lang="sk-SK" sz="2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taktická príprava</a:t>
            </a:r>
          </a:p>
          <a:p>
            <a:pPr marL="457200" indent="-457200">
              <a:buFontTx/>
              <a:buChar char="-"/>
              <a:defRPr/>
            </a:pP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telesná príprava</a:t>
            </a: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logistická príprava</a:t>
            </a:r>
          </a:p>
          <a:p>
            <a:pPr marL="457200" indent="-457200">
              <a:buFontTx/>
              <a:buChar char="-"/>
              <a:defRPr/>
            </a:pP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písomné testy a praktické preskúšanie</a:t>
            </a:r>
          </a:p>
          <a:p>
            <a:pPr marL="457200" indent="-457200">
              <a:buFontTx/>
              <a:buChar char="-"/>
              <a:defRPr/>
            </a:pP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telesná príprava</a:t>
            </a:r>
          </a:p>
          <a:p>
            <a:pPr marL="457200" indent="-457200">
              <a:buFontTx/>
              <a:buChar char="-"/>
              <a:defRPr/>
            </a:pP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59 % výcviku – praktická činnosť</a:t>
            </a:r>
            <a:endParaRPr lang="sk-SK" sz="28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14" name="Picture 12" descr="Výsledok vyhľadávania obrázkov pre dopyt vycvik vojak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2" y="2042637"/>
            <a:ext cx="5515665" cy="368100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93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-113188" y="622678"/>
            <a:ext cx="1215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2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sk-SK" sz="2500" b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844062"/>
            <a:ext cx="12178602" cy="7516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2F2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2" y="378847"/>
            <a:ext cx="1252553" cy="16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3" y="477775"/>
            <a:ext cx="989827" cy="140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97630" y="394805"/>
            <a:ext cx="103833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rgbClr val="85836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DOČASNÁ ŠTÁTNA SLUŽBA</a:t>
            </a:r>
          </a:p>
        </p:txBody>
      </p:sp>
      <p:sp>
        <p:nvSpPr>
          <p:cNvPr id="2" name="Lichobežník 1"/>
          <p:cNvSpPr/>
          <p:nvPr/>
        </p:nvSpPr>
        <p:spPr>
          <a:xfrm>
            <a:off x="8269793" y="6143534"/>
            <a:ext cx="3908809" cy="714466"/>
          </a:xfrm>
          <a:custGeom>
            <a:avLst/>
            <a:gdLst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298096 w 3602134"/>
              <a:gd name="connsiteY2" fmla="*/ 0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599547 w 3602134"/>
              <a:gd name="connsiteY2" fmla="*/ 10048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06104 h 1206104"/>
              <a:gd name="connsiteX1" fmla="*/ 826552 w 3602134"/>
              <a:gd name="connsiteY1" fmla="*/ 160774 h 1206104"/>
              <a:gd name="connsiteX2" fmla="*/ 3599547 w 3602134"/>
              <a:gd name="connsiteY2" fmla="*/ 0 h 1206104"/>
              <a:gd name="connsiteX3" fmla="*/ 3602134 w 3602134"/>
              <a:gd name="connsiteY3" fmla="*/ 1206104 h 1206104"/>
              <a:gd name="connsiteX4" fmla="*/ 0 w 3602134"/>
              <a:gd name="connsiteY4" fmla="*/ 1206104 h 12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34" h="1206104">
                <a:moveTo>
                  <a:pt x="0" y="1206104"/>
                </a:moveTo>
                <a:lnTo>
                  <a:pt x="826552" y="160774"/>
                </a:lnTo>
                <a:lnTo>
                  <a:pt x="3599547" y="0"/>
                </a:lnTo>
                <a:cubicBezTo>
                  <a:pt x="3600409" y="402035"/>
                  <a:pt x="3601272" y="804069"/>
                  <a:pt x="3602134" y="1206104"/>
                </a:cubicBezTo>
                <a:lnTo>
                  <a:pt x="0" y="1206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8656320" y="6223768"/>
            <a:ext cx="35356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0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vojenska</a:t>
            </a:r>
            <a:r>
              <a:rPr lang="sk-SK" sz="3000" kern="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profesia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.sk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001538" y="2092528"/>
            <a:ext cx="6038077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 ukončení základného vojenského výcviku v Martine výcvik kontinuálne </a:t>
            </a:r>
          </a:p>
          <a:p>
            <a:pPr>
              <a:defRPr/>
            </a:pPr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pokračuje </a:t>
            </a:r>
            <a:r>
              <a:rPr lang="sk-SK" sz="22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odborným vojenským  </a:t>
            </a:r>
          </a:p>
          <a:p>
            <a:pPr>
              <a:defRPr/>
            </a:pPr>
            <a:r>
              <a:rPr lang="sk-SK" sz="22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výcvikom alebo dôstojníckym kurzom</a:t>
            </a:r>
          </a:p>
          <a:p>
            <a:pPr>
              <a:defRPr/>
            </a:pPr>
            <a:endParaRPr lang="sk-SK" sz="500" b="1" dirty="0">
              <a:solidFill>
                <a:schemeClr val="accent2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 úspešnom ukončení </a:t>
            </a:r>
            <a:r>
              <a:rPr lang="sk-SK" sz="22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začína dočasná štátna služba</a:t>
            </a:r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nasleduje vymenovane do hodnosti voj. 2. st. alebo poručík a nasleduje nástup na vojenský útvar</a:t>
            </a:r>
          </a:p>
          <a:p>
            <a:pPr marL="457200" indent="-457200">
              <a:buFontTx/>
              <a:buChar char="-"/>
              <a:defRPr/>
            </a:pP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sk-SK" sz="22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kadeti akadémie </a:t>
            </a:r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dočasnou štátnou službou začínajú až po ukončení štúdia </a:t>
            </a:r>
          </a:p>
        </p:txBody>
      </p:sp>
      <p:pic>
        <p:nvPicPr>
          <p:cNvPr id="15" name="Obrázok 14" descr="Obrázok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275" y="1989774"/>
            <a:ext cx="5761970" cy="384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920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-113188" y="622678"/>
            <a:ext cx="1215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2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sk-SK" sz="2500" b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844062"/>
            <a:ext cx="12178602" cy="7516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2F2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2" y="378847"/>
            <a:ext cx="1252553" cy="16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3" y="477775"/>
            <a:ext cx="989827" cy="140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97630" y="394805"/>
            <a:ext cx="103833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rgbClr val="85836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OZBROJENÉ SILY SLOVENSKEJ REPUBLIKY</a:t>
            </a:r>
          </a:p>
        </p:txBody>
      </p:sp>
      <p:sp>
        <p:nvSpPr>
          <p:cNvPr id="2" name="Lichobežník 1"/>
          <p:cNvSpPr/>
          <p:nvPr/>
        </p:nvSpPr>
        <p:spPr>
          <a:xfrm>
            <a:off x="8269793" y="6143534"/>
            <a:ext cx="3908809" cy="714466"/>
          </a:xfrm>
          <a:custGeom>
            <a:avLst/>
            <a:gdLst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298096 w 3602134"/>
              <a:gd name="connsiteY2" fmla="*/ 0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599547 w 3602134"/>
              <a:gd name="connsiteY2" fmla="*/ 10048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06104 h 1206104"/>
              <a:gd name="connsiteX1" fmla="*/ 826552 w 3602134"/>
              <a:gd name="connsiteY1" fmla="*/ 160774 h 1206104"/>
              <a:gd name="connsiteX2" fmla="*/ 3599547 w 3602134"/>
              <a:gd name="connsiteY2" fmla="*/ 0 h 1206104"/>
              <a:gd name="connsiteX3" fmla="*/ 3602134 w 3602134"/>
              <a:gd name="connsiteY3" fmla="*/ 1206104 h 1206104"/>
              <a:gd name="connsiteX4" fmla="*/ 0 w 3602134"/>
              <a:gd name="connsiteY4" fmla="*/ 1206104 h 12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34" h="1206104">
                <a:moveTo>
                  <a:pt x="0" y="1206104"/>
                </a:moveTo>
                <a:lnTo>
                  <a:pt x="826552" y="160774"/>
                </a:lnTo>
                <a:lnTo>
                  <a:pt x="3599547" y="0"/>
                </a:lnTo>
                <a:cubicBezTo>
                  <a:pt x="3600409" y="402035"/>
                  <a:pt x="3601272" y="804069"/>
                  <a:pt x="3602134" y="1206104"/>
                </a:cubicBezTo>
                <a:lnTo>
                  <a:pt x="0" y="1206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8577943" y="6223768"/>
            <a:ext cx="36140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0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vojenska</a:t>
            </a:r>
            <a:r>
              <a:rPr lang="sk-SK" sz="3000" kern="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profesia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.sk</a:t>
            </a:r>
          </a:p>
        </p:txBody>
      </p:sp>
      <p:sp>
        <p:nvSpPr>
          <p:cNvPr id="222" name="Obdĺžnik 221"/>
          <p:cNvSpPr/>
          <p:nvPr/>
        </p:nvSpPr>
        <p:spPr>
          <a:xfrm>
            <a:off x="4049486" y="4404867"/>
            <a:ext cx="3694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vojenska</a:t>
            </a:r>
            <a:r>
              <a:rPr lang="sk-SK" sz="3000" b="1" kern="0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profesia</a:t>
            </a:r>
            <a:r>
              <a:rPr lang="sk-SK" sz="3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.sk</a:t>
            </a:r>
          </a:p>
        </p:txBody>
      </p:sp>
      <p:sp>
        <p:nvSpPr>
          <p:cNvPr id="223" name="Rectangle 7"/>
          <p:cNvSpPr>
            <a:spLocks noChangeArrowheads="1"/>
          </p:cNvSpPr>
          <p:nvPr/>
        </p:nvSpPr>
        <p:spPr bwMode="auto">
          <a:xfrm>
            <a:off x="771542" y="2927540"/>
            <a:ext cx="103833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  <a:r>
              <a:rPr lang="sk-SK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KONTAKT A INFORMÁCIE</a:t>
            </a:r>
          </a:p>
          <a:p>
            <a:pPr algn="ctr">
              <a:defRPr/>
            </a:pP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defRPr/>
            </a:pP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8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00"/>
            <a:ext cx="12192000" cy="81153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46264" y="5188014"/>
            <a:ext cx="9439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˝Kto si myslí, že mu slobodu druhí vybojujú, </a:t>
            </a:r>
          </a:p>
          <a:p>
            <a:r>
              <a:rPr lang="sk-SK" sz="2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ten jej nie je hodný˝</a:t>
            </a:r>
          </a:p>
          <a:p>
            <a:r>
              <a:rPr lang="sk-SK" sz="2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							          	gen. M. R. Štefánik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966215" y="185787"/>
            <a:ext cx="943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ĎAKUJEME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268990831"/>
      </p:ext>
    </p:extLst>
  </p:cSld>
  <p:clrMapOvr>
    <a:masterClrMapping/>
  </p:clrMapOvr>
  <p:transition spd="slow" advClick="0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chobežník 1"/>
          <p:cNvSpPr/>
          <p:nvPr/>
        </p:nvSpPr>
        <p:spPr>
          <a:xfrm>
            <a:off x="8269793" y="6143534"/>
            <a:ext cx="3908809" cy="714466"/>
          </a:xfrm>
          <a:custGeom>
            <a:avLst/>
            <a:gdLst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298096 w 3602134"/>
              <a:gd name="connsiteY2" fmla="*/ 0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599547 w 3602134"/>
              <a:gd name="connsiteY2" fmla="*/ 10048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06104 h 1206104"/>
              <a:gd name="connsiteX1" fmla="*/ 826552 w 3602134"/>
              <a:gd name="connsiteY1" fmla="*/ 160774 h 1206104"/>
              <a:gd name="connsiteX2" fmla="*/ 3599547 w 3602134"/>
              <a:gd name="connsiteY2" fmla="*/ 0 h 1206104"/>
              <a:gd name="connsiteX3" fmla="*/ 3602134 w 3602134"/>
              <a:gd name="connsiteY3" fmla="*/ 1206104 h 1206104"/>
              <a:gd name="connsiteX4" fmla="*/ 0 w 3602134"/>
              <a:gd name="connsiteY4" fmla="*/ 1206104 h 12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34" h="1206104">
                <a:moveTo>
                  <a:pt x="0" y="1206104"/>
                </a:moveTo>
                <a:lnTo>
                  <a:pt x="826552" y="160774"/>
                </a:lnTo>
                <a:lnTo>
                  <a:pt x="3599547" y="0"/>
                </a:lnTo>
                <a:cubicBezTo>
                  <a:pt x="3600409" y="402035"/>
                  <a:pt x="3601272" y="804069"/>
                  <a:pt x="3602134" y="1206104"/>
                </a:cubicBezTo>
                <a:lnTo>
                  <a:pt x="0" y="1206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-113188" y="622678"/>
            <a:ext cx="1215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2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sk-SK" sz="2500" b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844062"/>
            <a:ext cx="12178602" cy="7516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2F2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8665029" y="6223768"/>
            <a:ext cx="35269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0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vojenska</a:t>
            </a:r>
            <a:r>
              <a:rPr lang="sk-SK" sz="3000" kern="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profesia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.sk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2" y="378847"/>
            <a:ext cx="1252553" cy="16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23" y="477775"/>
            <a:ext cx="989827" cy="140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97630" y="394805"/>
            <a:ext cx="103833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rgbClr val="85836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PODMIENKY PRIJATIA DO ŠTÁTNEJ SLUŽBY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707072" y="2284454"/>
            <a:ext cx="735305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sk-SK" sz="1500" b="1" u="sng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sk-SK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požiadal o prijatie do štátnej služby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sk-SK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 dňu prijatia do štátnej služby dosiahol najmenej 18 rokov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sk-SK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bezúhonný a spoľahlivý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sk-SK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dosiahol vzdelanie na hodnosť a na výkon funkcie</a:t>
            </a:r>
          </a:p>
          <a:p>
            <a:pPr>
              <a:lnSpc>
                <a:spcPct val="150000"/>
              </a:lnSpc>
              <a:defRPr/>
            </a:pPr>
            <a:r>
              <a:rPr lang="sk-SK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sk-SK" sz="15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minimálne stredné odborné vzdelanie </a:t>
            </a:r>
            <a:r>
              <a:rPr lang="sk-SK" sz="1500" b="1" u="sng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 hodnosť voj.2.st. </a:t>
            </a:r>
            <a:r>
              <a:rPr lang="sk-SK" sz="15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(výučný list), </a:t>
            </a:r>
          </a:p>
          <a:p>
            <a:pPr>
              <a:lnSpc>
                <a:spcPct val="150000"/>
              </a:lnSpc>
              <a:defRPr/>
            </a:pPr>
            <a:r>
              <a:rPr lang="sk-SK" sz="15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2. stupeň vysokoškolského štúdia </a:t>
            </a:r>
            <a:r>
              <a:rPr lang="sk-SK" sz="1500" b="1" u="sng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 hodnosť poručík 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sk-SK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spĺňa  ďalšie podmienky v súlade s § 16 zákona č. 281/2015 o štátnej    </a:t>
            </a:r>
          </a:p>
          <a:p>
            <a:pPr>
              <a:lnSpc>
                <a:spcPct val="150000"/>
              </a:lnSpc>
              <a:defRPr/>
            </a:pPr>
            <a:r>
              <a:rPr lang="sk-SK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službe profesionálnych vojakov  </a:t>
            </a:r>
            <a:r>
              <a:rPr lang="sk-SK" sz="15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(jazykovú spôsobilosť pre vyššie  </a:t>
            </a:r>
          </a:p>
          <a:p>
            <a:pPr>
              <a:lnSpc>
                <a:spcPct val="150000"/>
              </a:lnSpc>
              <a:defRPr/>
            </a:pPr>
            <a:r>
              <a:rPr lang="sk-SK" sz="15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hodnosti u poddôstojníkov  od rtm. a vyššie   a  u dôstojníkov od npor. a </a:t>
            </a:r>
          </a:p>
          <a:p>
            <a:pPr>
              <a:lnSpc>
                <a:spcPct val="150000"/>
              </a:lnSpc>
              <a:defRPr/>
            </a:pPr>
            <a:r>
              <a:rPr lang="sk-SK" sz="15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vyššie)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sk-SK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úspešne absolvoval prijímacie konanie</a:t>
            </a: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65" y="2029902"/>
            <a:ext cx="4369645" cy="4346247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BA66279C-77DD-4436-A376-182FF9E39DC7}"/>
              </a:ext>
            </a:extLst>
          </p:cNvPr>
          <p:cNvSpPr txBox="1"/>
          <p:nvPr/>
        </p:nvSpPr>
        <p:spPr>
          <a:xfrm>
            <a:off x="5152744" y="1877867"/>
            <a:ext cx="599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 štátnej služby profesionálneho vojaka môže byť prijatý občan ak: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3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chobežník 20"/>
          <p:cNvSpPr/>
          <p:nvPr/>
        </p:nvSpPr>
        <p:spPr>
          <a:xfrm flipV="1">
            <a:off x="4539734" y="135082"/>
            <a:ext cx="3192025" cy="3370117"/>
          </a:xfrm>
          <a:prstGeom prst="trapezoid">
            <a:avLst>
              <a:gd name="adj" fmla="val 27333"/>
            </a:avLst>
          </a:prstGeom>
          <a:solidFill>
            <a:srgbClr val="ECD574"/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bdĺžnik 22"/>
          <p:cNvSpPr/>
          <p:nvPr/>
        </p:nvSpPr>
        <p:spPr>
          <a:xfrm>
            <a:off x="7646796" y="857707"/>
            <a:ext cx="4531806" cy="751627"/>
          </a:xfrm>
          <a:custGeom>
            <a:avLst/>
            <a:gdLst>
              <a:gd name="connsiteX0" fmla="*/ 0 w 4460758"/>
              <a:gd name="connsiteY0" fmla="*/ 0 h 751627"/>
              <a:gd name="connsiteX1" fmla="*/ 4460758 w 4460758"/>
              <a:gd name="connsiteY1" fmla="*/ 0 h 751627"/>
              <a:gd name="connsiteX2" fmla="*/ 4460758 w 4460758"/>
              <a:gd name="connsiteY2" fmla="*/ 751627 h 751627"/>
              <a:gd name="connsiteX3" fmla="*/ 0 w 4460758"/>
              <a:gd name="connsiteY3" fmla="*/ 751627 h 751627"/>
              <a:gd name="connsiteX4" fmla="*/ 0 w 4460758"/>
              <a:gd name="connsiteY4" fmla="*/ 0 h 751627"/>
              <a:gd name="connsiteX0" fmla="*/ 211015 w 4460758"/>
              <a:gd name="connsiteY0" fmla="*/ 10048 h 751627"/>
              <a:gd name="connsiteX1" fmla="*/ 4460758 w 4460758"/>
              <a:gd name="connsiteY1" fmla="*/ 0 h 751627"/>
              <a:gd name="connsiteX2" fmla="*/ 4460758 w 4460758"/>
              <a:gd name="connsiteY2" fmla="*/ 751627 h 751627"/>
              <a:gd name="connsiteX3" fmla="*/ 0 w 4460758"/>
              <a:gd name="connsiteY3" fmla="*/ 751627 h 751627"/>
              <a:gd name="connsiteX4" fmla="*/ 211015 w 4460758"/>
              <a:gd name="connsiteY4" fmla="*/ 10048 h 75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0758" h="751627">
                <a:moveTo>
                  <a:pt x="211015" y="10048"/>
                </a:moveTo>
                <a:lnTo>
                  <a:pt x="4460758" y="0"/>
                </a:lnTo>
                <a:lnTo>
                  <a:pt x="4460758" y="751627"/>
                </a:lnTo>
                <a:lnTo>
                  <a:pt x="0" y="751627"/>
                </a:lnTo>
                <a:lnTo>
                  <a:pt x="211015" y="100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F2F2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 19"/>
          <p:cNvSpPr/>
          <p:nvPr/>
        </p:nvSpPr>
        <p:spPr>
          <a:xfrm>
            <a:off x="-1" y="823965"/>
            <a:ext cx="4591493" cy="771724"/>
          </a:xfrm>
          <a:custGeom>
            <a:avLst/>
            <a:gdLst>
              <a:gd name="connsiteX0" fmla="*/ 0 w 4470400"/>
              <a:gd name="connsiteY0" fmla="*/ 0 h 751627"/>
              <a:gd name="connsiteX1" fmla="*/ 4470400 w 4470400"/>
              <a:gd name="connsiteY1" fmla="*/ 0 h 751627"/>
              <a:gd name="connsiteX2" fmla="*/ 4470400 w 4470400"/>
              <a:gd name="connsiteY2" fmla="*/ 751627 h 751627"/>
              <a:gd name="connsiteX3" fmla="*/ 0 w 4470400"/>
              <a:gd name="connsiteY3" fmla="*/ 751627 h 751627"/>
              <a:gd name="connsiteX4" fmla="*/ 0 w 4470400"/>
              <a:gd name="connsiteY4" fmla="*/ 0 h 751627"/>
              <a:gd name="connsiteX0" fmla="*/ 0 w 4470400"/>
              <a:gd name="connsiteY0" fmla="*/ 20097 h 771724"/>
              <a:gd name="connsiteX1" fmla="*/ 4299579 w 4470400"/>
              <a:gd name="connsiteY1" fmla="*/ 0 h 771724"/>
              <a:gd name="connsiteX2" fmla="*/ 4470400 w 4470400"/>
              <a:gd name="connsiteY2" fmla="*/ 771724 h 771724"/>
              <a:gd name="connsiteX3" fmla="*/ 0 w 4470400"/>
              <a:gd name="connsiteY3" fmla="*/ 771724 h 771724"/>
              <a:gd name="connsiteX4" fmla="*/ 0 w 4470400"/>
              <a:gd name="connsiteY4" fmla="*/ 20097 h 77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400" h="771724">
                <a:moveTo>
                  <a:pt x="0" y="20097"/>
                </a:moveTo>
                <a:lnTo>
                  <a:pt x="4299579" y="0"/>
                </a:lnTo>
                <a:lnTo>
                  <a:pt x="4470400" y="771724"/>
                </a:lnTo>
                <a:lnTo>
                  <a:pt x="0" y="771724"/>
                </a:lnTo>
                <a:lnTo>
                  <a:pt x="0" y="2009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F2F2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AEDD92C-FB93-43C7-A10B-A695B2AC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3C915-A560-4C7C-B07D-E1BC6C424DB6}" type="slidenum">
              <a:rPr lang="sk-SK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3</a:t>
            </a:fld>
            <a:endParaRPr lang="sk-S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5273482" y="2448249"/>
            <a:ext cx="17427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Prijímacie </a:t>
            </a:r>
          </a:p>
          <a:p>
            <a:pPr algn="ctr"/>
            <a:r>
              <a:rPr lang="sk-SK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konanie</a:t>
            </a:r>
            <a:endParaRPr lang="sk-SK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500948" y="3808451"/>
            <a:ext cx="1330960" cy="670560"/>
          </a:xfrm>
          <a:prstGeom prst="rect">
            <a:avLst/>
          </a:prstGeom>
          <a:solidFill>
            <a:srgbClr val="ECD574"/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Lichobežník 1"/>
          <p:cNvSpPr/>
          <p:nvPr/>
        </p:nvSpPr>
        <p:spPr>
          <a:xfrm>
            <a:off x="8269793" y="6143534"/>
            <a:ext cx="3908809" cy="714466"/>
          </a:xfrm>
          <a:custGeom>
            <a:avLst/>
            <a:gdLst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298096 w 3602134"/>
              <a:gd name="connsiteY2" fmla="*/ 0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599547 w 3602134"/>
              <a:gd name="connsiteY2" fmla="*/ 10048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06104 h 1206104"/>
              <a:gd name="connsiteX1" fmla="*/ 826552 w 3602134"/>
              <a:gd name="connsiteY1" fmla="*/ 160774 h 1206104"/>
              <a:gd name="connsiteX2" fmla="*/ 3599547 w 3602134"/>
              <a:gd name="connsiteY2" fmla="*/ 0 h 1206104"/>
              <a:gd name="connsiteX3" fmla="*/ 3602134 w 3602134"/>
              <a:gd name="connsiteY3" fmla="*/ 1206104 h 1206104"/>
              <a:gd name="connsiteX4" fmla="*/ 0 w 3602134"/>
              <a:gd name="connsiteY4" fmla="*/ 1206104 h 12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34" h="1206104">
                <a:moveTo>
                  <a:pt x="0" y="1206104"/>
                </a:moveTo>
                <a:lnTo>
                  <a:pt x="826552" y="160774"/>
                </a:lnTo>
                <a:lnTo>
                  <a:pt x="3599547" y="0"/>
                </a:lnTo>
                <a:cubicBezTo>
                  <a:pt x="3600409" y="402035"/>
                  <a:pt x="3601272" y="804069"/>
                  <a:pt x="3602134" y="1206104"/>
                </a:cubicBezTo>
                <a:lnTo>
                  <a:pt x="0" y="1206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610600" y="6223768"/>
            <a:ext cx="358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0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vojenska</a:t>
            </a:r>
            <a:r>
              <a:rPr lang="sk-SK" sz="3000" kern="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profesia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.sk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2" y="378847"/>
            <a:ext cx="1252553" cy="16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3" y="477775"/>
            <a:ext cx="989827" cy="140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-2426112" y="393194"/>
            <a:ext cx="103833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rgbClr val="85836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PRIJÍMACÍ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4145618" y="425055"/>
            <a:ext cx="103833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rgbClr val="85836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PROCES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B36B0DF4-127C-4DC1-9E43-50EE870A030A}"/>
              </a:ext>
            </a:extLst>
          </p:cNvPr>
          <p:cNvGrpSpPr>
            <a:grpSpLocks noChangeAspect="1"/>
          </p:cNvGrpSpPr>
          <p:nvPr/>
        </p:nvGrpSpPr>
        <p:grpSpPr>
          <a:xfrm>
            <a:off x="2965074" y="269995"/>
            <a:ext cx="6484717" cy="6264722"/>
            <a:chOff x="2073227" y="841521"/>
            <a:chExt cx="5000384" cy="4830745"/>
          </a:xfrm>
          <a:solidFill>
            <a:schemeClr val="tx1">
              <a:lumMod val="65000"/>
              <a:lumOff val="35000"/>
              <a:alpha val="50000"/>
            </a:schemeClr>
          </a:solidFill>
        </p:grpSpPr>
        <p:sp>
          <p:nvSpPr>
            <p:cNvPr id="38" name="Šesťuholník 37">
              <a:hlinkClick r:id="rId4" action="ppaction://hlinksldjump"/>
              <a:extLst>
                <a:ext uri="{FF2B5EF4-FFF2-40B4-BE49-F238E27FC236}">
                  <a16:creationId xmlns:a16="http://schemas.microsoft.com/office/drawing/2014/main" id="{40755F78-41EF-43CE-BDA8-BF6179288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88924" y="841521"/>
              <a:ext cx="1766154" cy="1522548"/>
            </a:xfrm>
            <a:prstGeom prst="hexagon">
              <a:avLst>
                <a:gd name="adj" fmla="val 28925"/>
                <a:gd name="vf" fmla="val 115470"/>
              </a:avLst>
            </a:pr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Žiadosť</a:t>
              </a:r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Šesťuholník 38">
              <a:hlinkClick r:id="rId5" action="ppaction://hlinksldjump"/>
              <a:extLst>
                <a:ext uri="{FF2B5EF4-FFF2-40B4-BE49-F238E27FC236}">
                  <a16:creationId xmlns:a16="http://schemas.microsoft.com/office/drawing/2014/main" id="{48256379-02B0-474E-93F4-7782A14A533B}"/>
                </a:ext>
              </a:extLst>
            </p:cNvPr>
            <p:cNvSpPr>
              <a:spLocks noChangeAspect="1"/>
            </p:cNvSpPr>
            <p:nvPr/>
          </p:nvSpPr>
          <p:spPr>
            <a:xfrm rot="17280000">
              <a:off x="1951423" y="2104060"/>
              <a:ext cx="1766156" cy="1522548"/>
            </a:xfrm>
            <a:prstGeom prst="hexagon">
              <a:avLst>
                <a:gd name="adj" fmla="val 28925"/>
                <a:gd name="vf" fmla="val 115470"/>
              </a:avLst>
            </a:pr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Prijatie /výcvik/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Šesťuholník 39">
              <a:hlinkClick r:id="rId6" action="ppaction://hlinksldjump"/>
              <a:extLst>
                <a:ext uri="{FF2B5EF4-FFF2-40B4-BE49-F238E27FC236}">
                  <a16:creationId xmlns:a16="http://schemas.microsoft.com/office/drawing/2014/main" id="{92F01480-DE06-4335-AFAD-EB1D2AB909CA}"/>
                </a:ext>
              </a:extLst>
            </p:cNvPr>
            <p:cNvSpPr>
              <a:spLocks noChangeAspect="1"/>
            </p:cNvSpPr>
            <p:nvPr/>
          </p:nvSpPr>
          <p:spPr>
            <a:xfrm rot="12960000">
              <a:off x="2617834" y="4147875"/>
              <a:ext cx="1766156" cy="1522548"/>
            </a:xfrm>
            <a:prstGeom prst="hexagon">
              <a:avLst>
                <a:gd name="adj" fmla="val 28925"/>
                <a:gd name="vf" fmla="val 115470"/>
              </a:avLst>
            </a:pr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Administratívne spracovanie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Šesťuholník 40">
              <a:hlinkClick r:id="rId5" action="ppaction://hlinksldjump"/>
              <a:extLst>
                <a:ext uri="{FF2B5EF4-FFF2-40B4-BE49-F238E27FC236}">
                  <a16:creationId xmlns:a16="http://schemas.microsoft.com/office/drawing/2014/main" id="{1A423AA6-5551-415A-9D90-1295DF9902D0}"/>
                </a:ext>
              </a:extLst>
            </p:cNvPr>
            <p:cNvSpPr>
              <a:spLocks noChangeAspect="1"/>
            </p:cNvSpPr>
            <p:nvPr/>
          </p:nvSpPr>
          <p:spPr>
            <a:xfrm rot="8640000">
              <a:off x="4760816" y="4149718"/>
              <a:ext cx="1766156" cy="1522548"/>
            </a:xfrm>
            <a:prstGeom prst="hexagon">
              <a:avLst>
                <a:gd name="adj" fmla="val 28925"/>
                <a:gd name="vf" fmla="val 115470"/>
              </a:avLst>
            </a:pr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Výber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Šesťuholník 41">
              <a:hlinkClick r:id="" action="ppaction://noaction"/>
              <a:extLst>
                <a:ext uri="{FF2B5EF4-FFF2-40B4-BE49-F238E27FC236}">
                  <a16:creationId xmlns:a16="http://schemas.microsoft.com/office/drawing/2014/main" id="{41ABAC25-A49D-44DE-8BE4-7BE47DEC3CA8}"/>
                </a:ext>
              </a:extLst>
            </p:cNvPr>
            <p:cNvSpPr>
              <a:spLocks noChangeAspect="1"/>
            </p:cNvSpPr>
            <p:nvPr/>
          </p:nvSpPr>
          <p:spPr>
            <a:xfrm rot="4320000">
              <a:off x="5429260" y="2103009"/>
              <a:ext cx="1766154" cy="1522548"/>
            </a:xfrm>
            <a:prstGeom prst="hexagon">
              <a:avLst>
                <a:gd name="adj" fmla="val 28925"/>
                <a:gd name="vf" fmla="val 115470"/>
              </a:avLst>
            </a:prstGeom>
            <a:grpFill/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Previerka spôsobilostí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Voľný tvar: obrazec 42">
              <a:extLst>
                <a:ext uri="{FF2B5EF4-FFF2-40B4-BE49-F238E27FC236}">
                  <a16:creationId xmlns:a16="http://schemas.microsoft.com/office/drawing/2014/main" id="{74617182-AA9C-4B9E-AEE7-3992FAEA15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7904" y="951372"/>
              <a:ext cx="4951027" cy="4709285"/>
            </a:xfrm>
            <a:custGeom>
              <a:avLst/>
              <a:gdLst>
                <a:gd name="connsiteX0" fmla="*/ 3007647 w 4951027"/>
                <a:gd name="connsiteY0" fmla="*/ 1035343 h 4709285"/>
                <a:gd name="connsiteX1" fmla="*/ 2852897 w 4951027"/>
                <a:gd name="connsiteY1" fmla="*/ 1302844 h 4709285"/>
                <a:gd name="connsiteX2" fmla="*/ 2095295 w 4951027"/>
                <a:gd name="connsiteY2" fmla="*/ 1302844 h 4709285"/>
                <a:gd name="connsiteX3" fmla="*/ 1940545 w 4951027"/>
                <a:gd name="connsiteY3" fmla="*/ 1035343 h 4709285"/>
                <a:gd name="connsiteX4" fmla="*/ 1874954 w 4951027"/>
                <a:gd name="connsiteY4" fmla="*/ 1059349 h 4709285"/>
                <a:gd name="connsiteX5" fmla="*/ 1286343 w 4951027"/>
                <a:gd name="connsiteY5" fmla="*/ 1498529 h 4709285"/>
                <a:gd name="connsiteX6" fmla="*/ 1266507 w 4951027"/>
                <a:gd name="connsiteY6" fmla="*/ 1525055 h 4709285"/>
                <a:gd name="connsiteX7" fmla="*/ 1473191 w 4951027"/>
                <a:gd name="connsiteY7" fmla="*/ 1754999 h 4709285"/>
                <a:gd name="connsiteX8" fmla="*/ 1239079 w 4951027"/>
                <a:gd name="connsiteY8" fmla="*/ 2475524 h 4709285"/>
                <a:gd name="connsiteX9" fmla="*/ 937995 w 4951027"/>
                <a:gd name="connsiteY9" fmla="*/ 2539792 h 4709285"/>
                <a:gd name="connsiteX10" fmla="*/ 942803 w 4951027"/>
                <a:gd name="connsiteY10" fmla="*/ 2635006 h 4709285"/>
                <a:gd name="connsiteX11" fmla="*/ 1120634 w 4951027"/>
                <a:gd name="connsiteY11" fmla="*/ 3211321 h 4709285"/>
                <a:gd name="connsiteX12" fmla="*/ 1195348 w 4951027"/>
                <a:gd name="connsiteY12" fmla="*/ 3334305 h 4709285"/>
                <a:gd name="connsiteX13" fmla="*/ 1479446 w 4951027"/>
                <a:gd name="connsiteY13" fmla="*/ 3208110 h 4709285"/>
                <a:gd name="connsiteX14" fmla="*/ 2092361 w 4951027"/>
                <a:gd name="connsiteY14" fmla="*/ 3653419 h 4709285"/>
                <a:gd name="connsiteX15" fmla="*/ 2060508 w 4951027"/>
                <a:gd name="connsiteY15" fmla="*/ 3959015 h 4709285"/>
                <a:gd name="connsiteX16" fmla="*/ 2163886 w 4951027"/>
                <a:gd name="connsiteY16" fmla="*/ 3985596 h 4709285"/>
                <a:gd name="connsiteX17" fmla="*/ 2474096 w 4951027"/>
                <a:gd name="connsiteY17" fmla="*/ 4016868 h 4709285"/>
                <a:gd name="connsiteX18" fmla="*/ 2784307 w 4951027"/>
                <a:gd name="connsiteY18" fmla="*/ 3985596 h 4709285"/>
                <a:gd name="connsiteX19" fmla="*/ 2888281 w 4951027"/>
                <a:gd name="connsiteY19" fmla="*/ 3958862 h 4709285"/>
                <a:gd name="connsiteX20" fmla="*/ 2856636 w 4951027"/>
                <a:gd name="connsiteY20" fmla="*/ 3655262 h 4709285"/>
                <a:gd name="connsiteX21" fmla="*/ 3469550 w 4951027"/>
                <a:gd name="connsiteY21" fmla="*/ 3209953 h 4709285"/>
                <a:gd name="connsiteX22" fmla="*/ 3752133 w 4951027"/>
                <a:gd name="connsiteY22" fmla="*/ 3335476 h 4709285"/>
                <a:gd name="connsiteX23" fmla="*/ 3827558 w 4951027"/>
                <a:gd name="connsiteY23" fmla="*/ 3211321 h 4709285"/>
                <a:gd name="connsiteX24" fmla="*/ 4005389 w 4951027"/>
                <a:gd name="connsiteY24" fmla="*/ 2635006 h 4709285"/>
                <a:gd name="connsiteX25" fmla="*/ 4010280 w 4951027"/>
                <a:gd name="connsiteY25" fmla="*/ 2538153 h 4709285"/>
                <a:gd name="connsiteX26" fmla="*/ 3711949 w 4951027"/>
                <a:gd name="connsiteY26" fmla="*/ 2474472 h 4709285"/>
                <a:gd name="connsiteX27" fmla="*/ 3477837 w 4951027"/>
                <a:gd name="connsiteY27" fmla="*/ 1753949 h 4709285"/>
                <a:gd name="connsiteX28" fmla="*/ 3682544 w 4951027"/>
                <a:gd name="connsiteY28" fmla="*/ 1526204 h 4709285"/>
                <a:gd name="connsiteX29" fmla="*/ 3661849 w 4951027"/>
                <a:gd name="connsiteY29" fmla="*/ 1498529 h 4709285"/>
                <a:gd name="connsiteX30" fmla="*/ 3073238 w 4951027"/>
                <a:gd name="connsiteY30" fmla="*/ 1059349 h 4709285"/>
                <a:gd name="connsiteX31" fmla="*/ 2095295 w 4951027"/>
                <a:gd name="connsiteY31" fmla="*/ 0 h 4709285"/>
                <a:gd name="connsiteX32" fmla="*/ 2852897 w 4951027"/>
                <a:gd name="connsiteY32" fmla="*/ 0 h 4709285"/>
                <a:gd name="connsiteX33" fmla="*/ 3229745 w 4951027"/>
                <a:gd name="connsiteY33" fmla="*/ 651423 h 4709285"/>
                <a:gd name="connsiteX34" fmla="*/ 3154718 w 4951027"/>
                <a:gd name="connsiteY34" fmla="*/ 781114 h 4709285"/>
                <a:gd name="connsiteX35" fmla="*/ 3185948 w 4951027"/>
                <a:gd name="connsiteY35" fmla="*/ 792544 h 4709285"/>
                <a:gd name="connsiteX36" fmla="*/ 3767253 w 4951027"/>
                <a:gd name="connsiteY36" fmla="*/ 1184471 h 4709285"/>
                <a:gd name="connsiteX37" fmla="*/ 3879097 w 4951027"/>
                <a:gd name="connsiteY37" fmla="*/ 1307531 h 4709285"/>
                <a:gd name="connsiteX38" fmla="*/ 3980924 w 4951027"/>
                <a:gd name="connsiteY38" fmla="*/ 1194245 h 4709285"/>
                <a:gd name="connsiteX39" fmla="*/ 4716915 w 4951027"/>
                <a:gd name="connsiteY39" fmla="*/ 1351348 h 4709285"/>
                <a:gd name="connsiteX40" fmla="*/ 4951027 w 4951027"/>
                <a:gd name="connsiteY40" fmla="*/ 2071871 h 4709285"/>
                <a:gd name="connsiteX41" fmla="*/ 4447941 w 4951027"/>
                <a:gd name="connsiteY41" fmla="*/ 2631575 h 4709285"/>
                <a:gd name="connsiteX42" fmla="*/ 4296752 w 4951027"/>
                <a:gd name="connsiteY42" fmla="*/ 2599303 h 4709285"/>
                <a:gd name="connsiteX43" fmla="*/ 4293454 w 4951027"/>
                <a:gd name="connsiteY43" fmla="*/ 2664612 h 4709285"/>
                <a:gd name="connsiteX44" fmla="*/ 4082170 w 4951027"/>
                <a:gd name="connsiteY44" fmla="*/ 3349343 h 4709285"/>
                <a:gd name="connsiteX45" fmla="*/ 4018668 w 4951027"/>
                <a:gd name="connsiteY45" fmla="*/ 3453870 h 4709285"/>
                <a:gd name="connsiteX46" fmla="*/ 4157323 w 4951027"/>
                <a:gd name="connsiteY46" fmla="*/ 3515459 h 4709285"/>
                <a:gd name="connsiteX47" fmla="*/ 4235343 w 4951027"/>
                <a:gd name="connsiteY47" fmla="*/ 4263976 h 4709285"/>
                <a:gd name="connsiteX48" fmla="*/ 3622428 w 4951027"/>
                <a:gd name="connsiteY48" fmla="*/ 4709285 h 4709285"/>
                <a:gd name="connsiteX49" fmla="*/ 2934656 w 4951027"/>
                <a:gd name="connsiteY49" fmla="*/ 4403779 h 4709285"/>
                <a:gd name="connsiteX50" fmla="*/ 2918601 w 4951027"/>
                <a:gd name="connsiteY50" fmla="*/ 4249748 h 4709285"/>
                <a:gd name="connsiteX51" fmla="*/ 2842663 w 4951027"/>
                <a:gd name="connsiteY51" fmla="*/ 4269274 h 4709285"/>
                <a:gd name="connsiteX52" fmla="*/ 2474096 w 4951027"/>
                <a:gd name="connsiteY52" fmla="*/ 4306428 h 4709285"/>
                <a:gd name="connsiteX53" fmla="*/ 2105529 w 4951027"/>
                <a:gd name="connsiteY53" fmla="*/ 4269274 h 4709285"/>
                <a:gd name="connsiteX54" fmla="*/ 2030188 w 4951027"/>
                <a:gd name="connsiteY54" fmla="*/ 4249901 h 4709285"/>
                <a:gd name="connsiteX55" fmla="*/ 2014341 w 4951027"/>
                <a:gd name="connsiteY55" fmla="*/ 4401936 h 4709285"/>
                <a:gd name="connsiteX56" fmla="*/ 1326568 w 4951027"/>
                <a:gd name="connsiteY56" fmla="*/ 4707442 h 4709285"/>
                <a:gd name="connsiteX57" fmla="*/ 713653 w 4951027"/>
                <a:gd name="connsiteY57" fmla="*/ 4262133 h 4709285"/>
                <a:gd name="connsiteX58" fmla="*/ 791673 w 4951027"/>
                <a:gd name="connsiteY58" fmla="*/ 3513616 h 4709285"/>
                <a:gd name="connsiteX59" fmla="*/ 928813 w 4951027"/>
                <a:gd name="connsiteY59" fmla="*/ 3452699 h 4709285"/>
                <a:gd name="connsiteX60" fmla="*/ 866022 w 4951027"/>
                <a:gd name="connsiteY60" fmla="*/ 3349343 h 4709285"/>
                <a:gd name="connsiteX61" fmla="*/ 654738 w 4951027"/>
                <a:gd name="connsiteY61" fmla="*/ 2664612 h 4709285"/>
                <a:gd name="connsiteX62" fmla="*/ 651523 w 4951027"/>
                <a:gd name="connsiteY62" fmla="*/ 2600942 h 4709285"/>
                <a:gd name="connsiteX63" fmla="*/ 503087 w 4951027"/>
                <a:gd name="connsiteY63" fmla="*/ 2632627 h 4709285"/>
                <a:gd name="connsiteX64" fmla="*/ 0 w 4951027"/>
                <a:gd name="connsiteY64" fmla="*/ 2072923 h 4709285"/>
                <a:gd name="connsiteX65" fmla="*/ 234113 w 4951027"/>
                <a:gd name="connsiteY65" fmla="*/ 1352399 h 4709285"/>
                <a:gd name="connsiteX66" fmla="*/ 970105 w 4951027"/>
                <a:gd name="connsiteY66" fmla="*/ 1195295 h 4709285"/>
                <a:gd name="connsiteX67" fmla="*/ 1070046 w 4951027"/>
                <a:gd name="connsiteY67" fmla="*/ 1306484 h 4709285"/>
                <a:gd name="connsiteX68" fmla="*/ 1180939 w 4951027"/>
                <a:gd name="connsiteY68" fmla="*/ 1184471 h 4709285"/>
                <a:gd name="connsiteX69" fmla="*/ 1762245 w 4951027"/>
                <a:gd name="connsiteY69" fmla="*/ 792544 h 4709285"/>
                <a:gd name="connsiteX70" fmla="*/ 1793474 w 4951027"/>
                <a:gd name="connsiteY70" fmla="*/ 781114 h 4709285"/>
                <a:gd name="connsiteX71" fmla="*/ 1718447 w 4951027"/>
                <a:gd name="connsiteY71" fmla="*/ 651423 h 470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951027" h="4709285">
                  <a:moveTo>
                    <a:pt x="3007647" y="1035343"/>
                  </a:moveTo>
                  <a:lnTo>
                    <a:pt x="2852897" y="1302844"/>
                  </a:lnTo>
                  <a:lnTo>
                    <a:pt x="2095295" y="1302844"/>
                  </a:lnTo>
                  <a:lnTo>
                    <a:pt x="1940545" y="1035343"/>
                  </a:lnTo>
                  <a:lnTo>
                    <a:pt x="1874954" y="1059349"/>
                  </a:lnTo>
                  <a:cubicBezTo>
                    <a:pt x="1644764" y="1156711"/>
                    <a:pt x="1443187" y="1308477"/>
                    <a:pt x="1286343" y="1498529"/>
                  </a:cubicBezTo>
                  <a:lnTo>
                    <a:pt x="1266507" y="1525055"/>
                  </a:lnTo>
                  <a:lnTo>
                    <a:pt x="1473191" y="1754999"/>
                  </a:lnTo>
                  <a:lnTo>
                    <a:pt x="1239079" y="2475524"/>
                  </a:lnTo>
                  <a:lnTo>
                    <a:pt x="937995" y="2539792"/>
                  </a:lnTo>
                  <a:lnTo>
                    <a:pt x="942803" y="2635006"/>
                  </a:lnTo>
                  <a:cubicBezTo>
                    <a:pt x="963823" y="2841985"/>
                    <a:pt x="1025851" y="3036841"/>
                    <a:pt x="1120634" y="3211321"/>
                  </a:cubicBezTo>
                  <a:lnTo>
                    <a:pt x="1195348" y="3334305"/>
                  </a:lnTo>
                  <a:lnTo>
                    <a:pt x="1479446" y="3208110"/>
                  </a:lnTo>
                  <a:lnTo>
                    <a:pt x="2092361" y="3653419"/>
                  </a:lnTo>
                  <a:lnTo>
                    <a:pt x="2060508" y="3959015"/>
                  </a:lnTo>
                  <a:lnTo>
                    <a:pt x="2163886" y="3985596"/>
                  </a:lnTo>
                  <a:cubicBezTo>
                    <a:pt x="2264087" y="4006100"/>
                    <a:pt x="2367834" y="4016868"/>
                    <a:pt x="2474096" y="4016868"/>
                  </a:cubicBezTo>
                  <a:cubicBezTo>
                    <a:pt x="2580359" y="4016868"/>
                    <a:pt x="2684106" y="4006100"/>
                    <a:pt x="2784307" y="3985596"/>
                  </a:cubicBezTo>
                  <a:lnTo>
                    <a:pt x="2888281" y="3958862"/>
                  </a:lnTo>
                  <a:lnTo>
                    <a:pt x="2856636" y="3655262"/>
                  </a:lnTo>
                  <a:lnTo>
                    <a:pt x="3469550" y="3209953"/>
                  </a:lnTo>
                  <a:lnTo>
                    <a:pt x="3752133" y="3335476"/>
                  </a:lnTo>
                  <a:lnTo>
                    <a:pt x="3827558" y="3211321"/>
                  </a:lnTo>
                  <a:cubicBezTo>
                    <a:pt x="3922342" y="3036841"/>
                    <a:pt x="3984369" y="2841985"/>
                    <a:pt x="4005389" y="2635006"/>
                  </a:cubicBezTo>
                  <a:lnTo>
                    <a:pt x="4010280" y="2538153"/>
                  </a:lnTo>
                  <a:lnTo>
                    <a:pt x="3711949" y="2474472"/>
                  </a:lnTo>
                  <a:lnTo>
                    <a:pt x="3477837" y="1753949"/>
                  </a:lnTo>
                  <a:lnTo>
                    <a:pt x="3682544" y="1526204"/>
                  </a:lnTo>
                  <a:lnTo>
                    <a:pt x="3661849" y="1498529"/>
                  </a:lnTo>
                  <a:cubicBezTo>
                    <a:pt x="3505005" y="1308477"/>
                    <a:pt x="3303428" y="1156711"/>
                    <a:pt x="3073238" y="1059349"/>
                  </a:cubicBezTo>
                  <a:close/>
                  <a:moveTo>
                    <a:pt x="2095295" y="0"/>
                  </a:moveTo>
                  <a:lnTo>
                    <a:pt x="2852897" y="0"/>
                  </a:lnTo>
                  <a:lnTo>
                    <a:pt x="3229745" y="651423"/>
                  </a:lnTo>
                  <a:lnTo>
                    <a:pt x="3154718" y="781114"/>
                  </a:lnTo>
                  <a:lnTo>
                    <a:pt x="3185948" y="792544"/>
                  </a:lnTo>
                  <a:cubicBezTo>
                    <a:pt x="3404742" y="885087"/>
                    <a:pt x="3601779" y="1018997"/>
                    <a:pt x="3767253" y="1184471"/>
                  </a:cubicBezTo>
                  <a:lnTo>
                    <a:pt x="3879097" y="1307531"/>
                  </a:lnTo>
                  <a:lnTo>
                    <a:pt x="3980924" y="1194245"/>
                  </a:lnTo>
                  <a:lnTo>
                    <a:pt x="4716915" y="1351348"/>
                  </a:lnTo>
                  <a:lnTo>
                    <a:pt x="4951027" y="2071871"/>
                  </a:lnTo>
                  <a:lnTo>
                    <a:pt x="4447941" y="2631575"/>
                  </a:lnTo>
                  <a:lnTo>
                    <a:pt x="4296752" y="2599303"/>
                  </a:lnTo>
                  <a:lnTo>
                    <a:pt x="4293454" y="2664612"/>
                  </a:lnTo>
                  <a:cubicBezTo>
                    <a:pt x="4268480" y="2910528"/>
                    <a:pt x="4194784" y="3142040"/>
                    <a:pt x="4082170" y="3349343"/>
                  </a:cubicBezTo>
                  <a:lnTo>
                    <a:pt x="4018668" y="3453870"/>
                  </a:lnTo>
                  <a:lnTo>
                    <a:pt x="4157323" y="3515459"/>
                  </a:lnTo>
                  <a:lnTo>
                    <a:pt x="4235343" y="4263976"/>
                  </a:lnTo>
                  <a:lnTo>
                    <a:pt x="3622428" y="4709285"/>
                  </a:lnTo>
                  <a:lnTo>
                    <a:pt x="2934656" y="4403779"/>
                  </a:lnTo>
                  <a:lnTo>
                    <a:pt x="2918601" y="4249748"/>
                  </a:lnTo>
                  <a:lnTo>
                    <a:pt x="2842663" y="4269274"/>
                  </a:lnTo>
                  <a:cubicBezTo>
                    <a:pt x="2723613" y="4293635"/>
                    <a:pt x="2600349" y="4306428"/>
                    <a:pt x="2474096" y="4306428"/>
                  </a:cubicBezTo>
                  <a:cubicBezTo>
                    <a:pt x="2347844" y="4306428"/>
                    <a:pt x="2224580" y="4293635"/>
                    <a:pt x="2105529" y="4269274"/>
                  </a:cubicBezTo>
                  <a:lnTo>
                    <a:pt x="2030188" y="4249901"/>
                  </a:lnTo>
                  <a:lnTo>
                    <a:pt x="2014341" y="4401936"/>
                  </a:lnTo>
                  <a:lnTo>
                    <a:pt x="1326568" y="4707442"/>
                  </a:lnTo>
                  <a:lnTo>
                    <a:pt x="713653" y="4262133"/>
                  </a:lnTo>
                  <a:lnTo>
                    <a:pt x="791673" y="3513616"/>
                  </a:lnTo>
                  <a:lnTo>
                    <a:pt x="928813" y="3452699"/>
                  </a:lnTo>
                  <a:lnTo>
                    <a:pt x="866022" y="3349343"/>
                  </a:lnTo>
                  <a:cubicBezTo>
                    <a:pt x="753409" y="3142040"/>
                    <a:pt x="679712" y="2910528"/>
                    <a:pt x="654738" y="2664612"/>
                  </a:cubicBezTo>
                  <a:lnTo>
                    <a:pt x="651523" y="2600942"/>
                  </a:lnTo>
                  <a:lnTo>
                    <a:pt x="503087" y="2632627"/>
                  </a:lnTo>
                  <a:lnTo>
                    <a:pt x="0" y="2072923"/>
                  </a:lnTo>
                  <a:lnTo>
                    <a:pt x="234113" y="1352399"/>
                  </a:lnTo>
                  <a:lnTo>
                    <a:pt x="970105" y="1195295"/>
                  </a:lnTo>
                  <a:lnTo>
                    <a:pt x="1070046" y="1306484"/>
                  </a:lnTo>
                  <a:lnTo>
                    <a:pt x="1180939" y="1184471"/>
                  </a:lnTo>
                  <a:cubicBezTo>
                    <a:pt x="1346413" y="1018997"/>
                    <a:pt x="1543450" y="885087"/>
                    <a:pt x="1762245" y="792544"/>
                  </a:cubicBezTo>
                  <a:lnTo>
                    <a:pt x="1793474" y="781114"/>
                  </a:lnTo>
                  <a:lnTo>
                    <a:pt x="1718447" y="65142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>
              <a:noAutofit/>
            </a:bodyPr>
            <a:lstStyle/>
            <a:p>
              <a:pPr algn="ctr"/>
              <a:endPara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2879425" y="267605"/>
            <a:ext cx="6654086" cy="6400333"/>
            <a:chOff x="2883835" y="272813"/>
            <a:chExt cx="6654086" cy="6400333"/>
          </a:xfrm>
        </p:grpSpPr>
        <p:sp>
          <p:nvSpPr>
            <p:cNvPr id="33" name="Šesťuholník 32">
              <a:hlinkClick r:id="rId4" action="ppaction://hlinksldjump"/>
              <a:extLst>
                <a:ext uri="{FF2B5EF4-FFF2-40B4-BE49-F238E27FC236}">
                  <a16:creationId xmlns:a16="http://schemas.microsoft.com/office/drawing/2014/main" id="{40755F78-41EF-43CE-BDA8-BF6179288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7199" y="272813"/>
              <a:ext cx="2290426" cy="1974507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24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Žiadosť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4" name="Šesťuholník 33">
              <a:hlinkClick r:id="" action="ppaction://noaction"/>
              <a:extLst>
                <a:ext uri="{FF2B5EF4-FFF2-40B4-BE49-F238E27FC236}">
                  <a16:creationId xmlns:a16="http://schemas.microsoft.com/office/drawing/2014/main" id="{41ABAC25-A49D-44DE-8BE4-7BE47DEC3CA8}"/>
                </a:ext>
              </a:extLst>
            </p:cNvPr>
            <p:cNvSpPr>
              <a:spLocks noChangeAspect="1"/>
            </p:cNvSpPr>
            <p:nvPr/>
          </p:nvSpPr>
          <p:spPr>
            <a:xfrm rot="4320000">
              <a:off x="7405455" y="1926274"/>
              <a:ext cx="2290426" cy="1974507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Posúdenie fyzickej a psychickej spôsobilosti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5" name="Šesťuholník 34">
              <a:hlinkClick r:id="rId5" action="ppaction://hlinksldjump"/>
              <a:extLst>
                <a:ext uri="{FF2B5EF4-FFF2-40B4-BE49-F238E27FC236}">
                  <a16:creationId xmlns:a16="http://schemas.microsoft.com/office/drawing/2014/main" id="{1A423AA6-5551-415A-9D90-1295DF9902D0}"/>
                </a:ext>
              </a:extLst>
            </p:cNvPr>
            <p:cNvSpPr>
              <a:spLocks noChangeAspect="1"/>
            </p:cNvSpPr>
            <p:nvPr/>
          </p:nvSpPr>
          <p:spPr>
            <a:xfrm rot="8640000">
              <a:off x="6429180" y="4532793"/>
              <a:ext cx="2290428" cy="1974507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Predloženie potrebných dokladov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6" name="Šesťuholník 35">
              <a:hlinkClick r:id="rId6" action="ppaction://hlinksldjump"/>
              <a:extLst>
                <a:ext uri="{FF2B5EF4-FFF2-40B4-BE49-F238E27FC236}">
                  <a16:creationId xmlns:a16="http://schemas.microsoft.com/office/drawing/2014/main" id="{92F01480-DE06-4335-AFAD-EB1D2AB909CA}"/>
                </a:ext>
              </a:extLst>
            </p:cNvPr>
            <p:cNvSpPr>
              <a:spLocks noChangeAspect="1"/>
            </p:cNvSpPr>
            <p:nvPr/>
          </p:nvSpPr>
          <p:spPr>
            <a:xfrm rot="12960000">
              <a:off x="3598519" y="4565475"/>
              <a:ext cx="2444898" cy="2107671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Posúdenie zdravotnej spôsobilosti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Šesťuholník 36">
              <a:hlinkClick r:id="rId5" action="ppaction://hlinksldjump"/>
              <a:extLst>
                <a:ext uri="{FF2B5EF4-FFF2-40B4-BE49-F238E27FC236}">
                  <a16:creationId xmlns:a16="http://schemas.microsoft.com/office/drawing/2014/main" id="{48256379-02B0-474E-93F4-7782A14A533B}"/>
                </a:ext>
              </a:extLst>
            </p:cNvPr>
            <p:cNvSpPr>
              <a:spLocks noChangeAspect="1"/>
            </p:cNvSpPr>
            <p:nvPr/>
          </p:nvSpPr>
          <p:spPr>
            <a:xfrm rot="17280000">
              <a:off x="2725874" y="1953575"/>
              <a:ext cx="2290429" cy="1974507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Prijatie /výcvik/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921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vnoramenný trojuholník 13">
            <a:extLst>
              <a:ext uri="{FF2B5EF4-FFF2-40B4-BE49-F238E27FC236}">
                <a16:creationId xmlns:a16="http://schemas.microsoft.com/office/drawing/2014/main" id="{02B9A06C-BE97-42E5-8456-A1CBB5D504F1}"/>
              </a:ext>
            </a:extLst>
          </p:cNvPr>
          <p:cNvSpPr/>
          <p:nvPr/>
        </p:nvSpPr>
        <p:spPr>
          <a:xfrm rot="10800000">
            <a:off x="9132848" y="1649544"/>
            <a:ext cx="3059151" cy="5208455"/>
          </a:xfrm>
          <a:prstGeom prst="triangle">
            <a:avLst>
              <a:gd name="adj" fmla="val 0"/>
            </a:avLst>
          </a:prstGeom>
          <a:blipFill dpi="0" rotWithShape="0">
            <a:blip r:embed="rId2" cstate="print"/>
            <a:srcRect/>
            <a:stretch>
              <a:fillRect l="-99633" t="-78" r="-26637" b="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B36B0DF4-127C-4DC1-9E43-50EE870A030A}"/>
              </a:ext>
            </a:extLst>
          </p:cNvPr>
          <p:cNvGrpSpPr>
            <a:grpSpLocks noChangeAspect="1"/>
          </p:cNvGrpSpPr>
          <p:nvPr/>
        </p:nvGrpSpPr>
        <p:grpSpPr>
          <a:xfrm>
            <a:off x="-203784" y="1884999"/>
            <a:ext cx="12581512" cy="12182600"/>
            <a:chOff x="2084686" y="841521"/>
            <a:chExt cx="4988925" cy="4830745"/>
          </a:xfrm>
        </p:grpSpPr>
        <p:sp>
          <p:nvSpPr>
            <p:cNvPr id="40" name="Šesťuholník 39">
              <a:extLst>
                <a:ext uri="{FF2B5EF4-FFF2-40B4-BE49-F238E27FC236}">
                  <a16:creationId xmlns:a16="http://schemas.microsoft.com/office/drawing/2014/main" id="{92F01480-DE06-4335-AFAD-EB1D2AB909CA}"/>
                </a:ext>
              </a:extLst>
            </p:cNvPr>
            <p:cNvSpPr>
              <a:spLocks noChangeAspect="1"/>
            </p:cNvSpPr>
            <p:nvPr/>
          </p:nvSpPr>
          <p:spPr>
            <a:xfrm rot="12960000">
              <a:off x="2617834" y="4147875"/>
              <a:ext cx="1766156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3600" b="1" dirty="0"/>
                <a:t>Výber</a:t>
              </a:r>
              <a:endParaRPr lang="en-US" sz="3600" b="1" dirty="0"/>
            </a:p>
          </p:txBody>
        </p:sp>
        <p:sp>
          <p:nvSpPr>
            <p:cNvPr id="43" name="Voľný tvar: obrazec 42">
              <a:extLst>
                <a:ext uri="{FF2B5EF4-FFF2-40B4-BE49-F238E27FC236}">
                  <a16:creationId xmlns:a16="http://schemas.microsoft.com/office/drawing/2014/main" id="{74617182-AA9C-4B9E-AEE7-3992FAEA15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7904" y="951372"/>
              <a:ext cx="4951027" cy="4709285"/>
            </a:xfrm>
            <a:custGeom>
              <a:avLst/>
              <a:gdLst>
                <a:gd name="connsiteX0" fmla="*/ 3007647 w 4951027"/>
                <a:gd name="connsiteY0" fmla="*/ 1035343 h 4709285"/>
                <a:gd name="connsiteX1" fmla="*/ 2852897 w 4951027"/>
                <a:gd name="connsiteY1" fmla="*/ 1302844 h 4709285"/>
                <a:gd name="connsiteX2" fmla="*/ 2095295 w 4951027"/>
                <a:gd name="connsiteY2" fmla="*/ 1302844 h 4709285"/>
                <a:gd name="connsiteX3" fmla="*/ 1940545 w 4951027"/>
                <a:gd name="connsiteY3" fmla="*/ 1035343 h 4709285"/>
                <a:gd name="connsiteX4" fmla="*/ 1874954 w 4951027"/>
                <a:gd name="connsiteY4" fmla="*/ 1059349 h 4709285"/>
                <a:gd name="connsiteX5" fmla="*/ 1286343 w 4951027"/>
                <a:gd name="connsiteY5" fmla="*/ 1498529 h 4709285"/>
                <a:gd name="connsiteX6" fmla="*/ 1266507 w 4951027"/>
                <a:gd name="connsiteY6" fmla="*/ 1525055 h 4709285"/>
                <a:gd name="connsiteX7" fmla="*/ 1473191 w 4951027"/>
                <a:gd name="connsiteY7" fmla="*/ 1754999 h 4709285"/>
                <a:gd name="connsiteX8" fmla="*/ 1239079 w 4951027"/>
                <a:gd name="connsiteY8" fmla="*/ 2475524 h 4709285"/>
                <a:gd name="connsiteX9" fmla="*/ 937995 w 4951027"/>
                <a:gd name="connsiteY9" fmla="*/ 2539792 h 4709285"/>
                <a:gd name="connsiteX10" fmla="*/ 942803 w 4951027"/>
                <a:gd name="connsiteY10" fmla="*/ 2635006 h 4709285"/>
                <a:gd name="connsiteX11" fmla="*/ 1120634 w 4951027"/>
                <a:gd name="connsiteY11" fmla="*/ 3211321 h 4709285"/>
                <a:gd name="connsiteX12" fmla="*/ 1195348 w 4951027"/>
                <a:gd name="connsiteY12" fmla="*/ 3334305 h 4709285"/>
                <a:gd name="connsiteX13" fmla="*/ 1479446 w 4951027"/>
                <a:gd name="connsiteY13" fmla="*/ 3208110 h 4709285"/>
                <a:gd name="connsiteX14" fmla="*/ 2092361 w 4951027"/>
                <a:gd name="connsiteY14" fmla="*/ 3653419 h 4709285"/>
                <a:gd name="connsiteX15" fmla="*/ 2060508 w 4951027"/>
                <a:gd name="connsiteY15" fmla="*/ 3959015 h 4709285"/>
                <a:gd name="connsiteX16" fmla="*/ 2163886 w 4951027"/>
                <a:gd name="connsiteY16" fmla="*/ 3985596 h 4709285"/>
                <a:gd name="connsiteX17" fmla="*/ 2474096 w 4951027"/>
                <a:gd name="connsiteY17" fmla="*/ 4016868 h 4709285"/>
                <a:gd name="connsiteX18" fmla="*/ 2784307 w 4951027"/>
                <a:gd name="connsiteY18" fmla="*/ 3985596 h 4709285"/>
                <a:gd name="connsiteX19" fmla="*/ 2888281 w 4951027"/>
                <a:gd name="connsiteY19" fmla="*/ 3958862 h 4709285"/>
                <a:gd name="connsiteX20" fmla="*/ 2856636 w 4951027"/>
                <a:gd name="connsiteY20" fmla="*/ 3655262 h 4709285"/>
                <a:gd name="connsiteX21" fmla="*/ 3469550 w 4951027"/>
                <a:gd name="connsiteY21" fmla="*/ 3209953 h 4709285"/>
                <a:gd name="connsiteX22" fmla="*/ 3752133 w 4951027"/>
                <a:gd name="connsiteY22" fmla="*/ 3335476 h 4709285"/>
                <a:gd name="connsiteX23" fmla="*/ 3827558 w 4951027"/>
                <a:gd name="connsiteY23" fmla="*/ 3211321 h 4709285"/>
                <a:gd name="connsiteX24" fmla="*/ 4005389 w 4951027"/>
                <a:gd name="connsiteY24" fmla="*/ 2635006 h 4709285"/>
                <a:gd name="connsiteX25" fmla="*/ 4010280 w 4951027"/>
                <a:gd name="connsiteY25" fmla="*/ 2538153 h 4709285"/>
                <a:gd name="connsiteX26" fmla="*/ 3711949 w 4951027"/>
                <a:gd name="connsiteY26" fmla="*/ 2474472 h 4709285"/>
                <a:gd name="connsiteX27" fmla="*/ 3477837 w 4951027"/>
                <a:gd name="connsiteY27" fmla="*/ 1753949 h 4709285"/>
                <a:gd name="connsiteX28" fmla="*/ 3682544 w 4951027"/>
                <a:gd name="connsiteY28" fmla="*/ 1526204 h 4709285"/>
                <a:gd name="connsiteX29" fmla="*/ 3661849 w 4951027"/>
                <a:gd name="connsiteY29" fmla="*/ 1498529 h 4709285"/>
                <a:gd name="connsiteX30" fmla="*/ 3073238 w 4951027"/>
                <a:gd name="connsiteY30" fmla="*/ 1059349 h 4709285"/>
                <a:gd name="connsiteX31" fmla="*/ 2095295 w 4951027"/>
                <a:gd name="connsiteY31" fmla="*/ 0 h 4709285"/>
                <a:gd name="connsiteX32" fmla="*/ 2852897 w 4951027"/>
                <a:gd name="connsiteY32" fmla="*/ 0 h 4709285"/>
                <a:gd name="connsiteX33" fmla="*/ 3229745 w 4951027"/>
                <a:gd name="connsiteY33" fmla="*/ 651423 h 4709285"/>
                <a:gd name="connsiteX34" fmla="*/ 3154718 w 4951027"/>
                <a:gd name="connsiteY34" fmla="*/ 781114 h 4709285"/>
                <a:gd name="connsiteX35" fmla="*/ 3185948 w 4951027"/>
                <a:gd name="connsiteY35" fmla="*/ 792544 h 4709285"/>
                <a:gd name="connsiteX36" fmla="*/ 3767253 w 4951027"/>
                <a:gd name="connsiteY36" fmla="*/ 1184471 h 4709285"/>
                <a:gd name="connsiteX37" fmla="*/ 3879097 w 4951027"/>
                <a:gd name="connsiteY37" fmla="*/ 1307531 h 4709285"/>
                <a:gd name="connsiteX38" fmla="*/ 3980924 w 4951027"/>
                <a:gd name="connsiteY38" fmla="*/ 1194245 h 4709285"/>
                <a:gd name="connsiteX39" fmla="*/ 4716915 w 4951027"/>
                <a:gd name="connsiteY39" fmla="*/ 1351348 h 4709285"/>
                <a:gd name="connsiteX40" fmla="*/ 4951027 w 4951027"/>
                <a:gd name="connsiteY40" fmla="*/ 2071871 h 4709285"/>
                <a:gd name="connsiteX41" fmla="*/ 4447941 w 4951027"/>
                <a:gd name="connsiteY41" fmla="*/ 2631575 h 4709285"/>
                <a:gd name="connsiteX42" fmla="*/ 4296752 w 4951027"/>
                <a:gd name="connsiteY42" fmla="*/ 2599303 h 4709285"/>
                <a:gd name="connsiteX43" fmla="*/ 4293454 w 4951027"/>
                <a:gd name="connsiteY43" fmla="*/ 2664612 h 4709285"/>
                <a:gd name="connsiteX44" fmla="*/ 4082170 w 4951027"/>
                <a:gd name="connsiteY44" fmla="*/ 3349343 h 4709285"/>
                <a:gd name="connsiteX45" fmla="*/ 4018668 w 4951027"/>
                <a:gd name="connsiteY45" fmla="*/ 3453870 h 4709285"/>
                <a:gd name="connsiteX46" fmla="*/ 4157323 w 4951027"/>
                <a:gd name="connsiteY46" fmla="*/ 3515459 h 4709285"/>
                <a:gd name="connsiteX47" fmla="*/ 4235343 w 4951027"/>
                <a:gd name="connsiteY47" fmla="*/ 4263976 h 4709285"/>
                <a:gd name="connsiteX48" fmla="*/ 3622428 w 4951027"/>
                <a:gd name="connsiteY48" fmla="*/ 4709285 h 4709285"/>
                <a:gd name="connsiteX49" fmla="*/ 2934656 w 4951027"/>
                <a:gd name="connsiteY49" fmla="*/ 4403779 h 4709285"/>
                <a:gd name="connsiteX50" fmla="*/ 2918601 w 4951027"/>
                <a:gd name="connsiteY50" fmla="*/ 4249748 h 4709285"/>
                <a:gd name="connsiteX51" fmla="*/ 2842663 w 4951027"/>
                <a:gd name="connsiteY51" fmla="*/ 4269274 h 4709285"/>
                <a:gd name="connsiteX52" fmla="*/ 2474096 w 4951027"/>
                <a:gd name="connsiteY52" fmla="*/ 4306428 h 4709285"/>
                <a:gd name="connsiteX53" fmla="*/ 2105529 w 4951027"/>
                <a:gd name="connsiteY53" fmla="*/ 4269274 h 4709285"/>
                <a:gd name="connsiteX54" fmla="*/ 2030188 w 4951027"/>
                <a:gd name="connsiteY54" fmla="*/ 4249901 h 4709285"/>
                <a:gd name="connsiteX55" fmla="*/ 2014341 w 4951027"/>
                <a:gd name="connsiteY55" fmla="*/ 4401936 h 4709285"/>
                <a:gd name="connsiteX56" fmla="*/ 1326568 w 4951027"/>
                <a:gd name="connsiteY56" fmla="*/ 4707442 h 4709285"/>
                <a:gd name="connsiteX57" fmla="*/ 713653 w 4951027"/>
                <a:gd name="connsiteY57" fmla="*/ 4262133 h 4709285"/>
                <a:gd name="connsiteX58" fmla="*/ 791673 w 4951027"/>
                <a:gd name="connsiteY58" fmla="*/ 3513616 h 4709285"/>
                <a:gd name="connsiteX59" fmla="*/ 928813 w 4951027"/>
                <a:gd name="connsiteY59" fmla="*/ 3452699 h 4709285"/>
                <a:gd name="connsiteX60" fmla="*/ 866022 w 4951027"/>
                <a:gd name="connsiteY60" fmla="*/ 3349343 h 4709285"/>
                <a:gd name="connsiteX61" fmla="*/ 654738 w 4951027"/>
                <a:gd name="connsiteY61" fmla="*/ 2664612 h 4709285"/>
                <a:gd name="connsiteX62" fmla="*/ 651523 w 4951027"/>
                <a:gd name="connsiteY62" fmla="*/ 2600942 h 4709285"/>
                <a:gd name="connsiteX63" fmla="*/ 503087 w 4951027"/>
                <a:gd name="connsiteY63" fmla="*/ 2632627 h 4709285"/>
                <a:gd name="connsiteX64" fmla="*/ 0 w 4951027"/>
                <a:gd name="connsiteY64" fmla="*/ 2072923 h 4709285"/>
                <a:gd name="connsiteX65" fmla="*/ 234113 w 4951027"/>
                <a:gd name="connsiteY65" fmla="*/ 1352399 h 4709285"/>
                <a:gd name="connsiteX66" fmla="*/ 970105 w 4951027"/>
                <a:gd name="connsiteY66" fmla="*/ 1195295 h 4709285"/>
                <a:gd name="connsiteX67" fmla="*/ 1070046 w 4951027"/>
                <a:gd name="connsiteY67" fmla="*/ 1306484 h 4709285"/>
                <a:gd name="connsiteX68" fmla="*/ 1180939 w 4951027"/>
                <a:gd name="connsiteY68" fmla="*/ 1184471 h 4709285"/>
                <a:gd name="connsiteX69" fmla="*/ 1762245 w 4951027"/>
                <a:gd name="connsiteY69" fmla="*/ 792544 h 4709285"/>
                <a:gd name="connsiteX70" fmla="*/ 1793474 w 4951027"/>
                <a:gd name="connsiteY70" fmla="*/ 781114 h 4709285"/>
                <a:gd name="connsiteX71" fmla="*/ 1718447 w 4951027"/>
                <a:gd name="connsiteY71" fmla="*/ 651423 h 470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951027" h="4709285">
                  <a:moveTo>
                    <a:pt x="3007647" y="1035343"/>
                  </a:moveTo>
                  <a:lnTo>
                    <a:pt x="2852897" y="1302844"/>
                  </a:lnTo>
                  <a:lnTo>
                    <a:pt x="2095295" y="1302844"/>
                  </a:lnTo>
                  <a:lnTo>
                    <a:pt x="1940545" y="1035343"/>
                  </a:lnTo>
                  <a:lnTo>
                    <a:pt x="1874954" y="1059349"/>
                  </a:lnTo>
                  <a:cubicBezTo>
                    <a:pt x="1644764" y="1156711"/>
                    <a:pt x="1443187" y="1308477"/>
                    <a:pt x="1286343" y="1498529"/>
                  </a:cubicBezTo>
                  <a:lnTo>
                    <a:pt x="1266507" y="1525055"/>
                  </a:lnTo>
                  <a:lnTo>
                    <a:pt x="1473191" y="1754999"/>
                  </a:lnTo>
                  <a:lnTo>
                    <a:pt x="1239079" y="2475524"/>
                  </a:lnTo>
                  <a:lnTo>
                    <a:pt x="937995" y="2539792"/>
                  </a:lnTo>
                  <a:lnTo>
                    <a:pt x="942803" y="2635006"/>
                  </a:lnTo>
                  <a:cubicBezTo>
                    <a:pt x="963823" y="2841985"/>
                    <a:pt x="1025851" y="3036841"/>
                    <a:pt x="1120634" y="3211321"/>
                  </a:cubicBezTo>
                  <a:lnTo>
                    <a:pt x="1195348" y="3334305"/>
                  </a:lnTo>
                  <a:lnTo>
                    <a:pt x="1479446" y="3208110"/>
                  </a:lnTo>
                  <a:lnTo>
                    <a:pt x="2092361" y="3653419"/>
                  </a:lnTo>
                  <a:lnTo>
                    <a:pt x="2060508" y="3959015"/>
                  </a:lnTo>
                  <a:lnTo>
                    <a:pt x="2163886" y="3985596"/>
                  </a:lnTo>
                  <a:cubicBezTo>
                    <a:pt x="2264087" y="4006100"/>
                    <a:pt x="2367834" y="4016868"/>
                    <a:pt x="2474096" y="4016868"/>
                  </a:cubicBezTo>
                  <a:cubicBezTo>
                    <a:pt x="2580359" y="4016868"/>
                    <a:pt x="2684106" y="4006100"/>
                    <a:pt x="2784307" y="3985596"/>
                  </a:cubicBezTo>
                  <a:lnTo>
                    <a:pt x="2888281" y="3958862"/>
                  </a:lnTo>
                  <a:lnTo>
                    <a:pt x="2856636" y="3655262"/>
                  </a:lnTo>
                  <a:lnTo>
                    <a:pt x="3469550" y="3209953"/>
                  </a:lnTo>
                  <a:lnTo>
                    <a:pt x="3752133" y="3335476"/>
                  </a:lnTo>
                  <a:lnTo>
                    <a:pt x="3827558" y="3211321"/>
                  </a:lnTo>
                  <a:cubicBezTo>
                    <a:pt x="3922342" y="3036841"/>
                    <a:pt x="3984369" y="2841985"/>
                    <a:pt x="4005389" y="2635006"/>
                  </a:cubicBezTo>
                  <a:lnTo>
                    <a:pt x="4010280" y="2538153"/>
                  </a:lnTo>
                  <a:lnTo>
                    <a:pt x="3711949" y="2474472"/>
                  </a:lnTo>
                  <a:lnTo>
                    <a:pt x="3477837" y="1753949"/>
                  </a:lnTo>
                  <a:lnTo>
                    <a:pt x="3682544" y="1526204"/>
                  </a:lnTo>
                  <a:lnTo>
                    <a:pt x="3661849" y="1498529"/>
                  </a:lnTo>
                  <a:cubicBezTo>
                    <a:pt x="3505005" y="1308477"/>
                    <a:pt x="3303428" y="1156711"/>
                    <a:pt x="3073238" y="1059349"/>
                  </a:cubicBezTo>
                  <a:close/>
                  <a:moveTo>
                    <a:pt x="2095295" y="0"/>
                  </a:moveTo>
                  <a:lnTo>
                    <a:pt x="2852897" y="0"/>
                  </a:lnTo>
                  <a:lnTo>
                    <a:pt x="3229745" y="651423"/>
                  </a:lnTo>
                  <a:lnTo>
                    <a:pt x="3154718" y="781114"/>
                  </a:lnTo>
                  <a:lnTo>
                    <a:pt x="3185948" y="792544"/>
                  </a:lnTo>
                  <a:cubicBezTo>
                    <a:pt x="3404742" y="885087"/>
                    <a:pt x="3601779" y="1018997"/>
                    <a:pt x="3767253" y="1184471"/>
                  </a:cubicBezTo>
                  <a:lnTo>
                    <a:pt x="3879097" y="1307531"/>
                  </a:lnTo>
                  <a:lnTo>
                    <a:pt x="3980924" y="1194245"/>
                  </a:lnTo>
                  <a:lnTo>
                    <a:pt x="4716915" y="1351348"/>
                  </a:lnTo>
                  <a:lnTo>
                    <a:pt x="4951027" y="2071871"/>
                  </a:lnTo>
                  <a:lnTo>
                    <a:pt x="4447941" y="2631575"/>
                  </a:lnTo>
                  <a:lnTo>
                    <a:pt x="4296752" y="2599303"/>
                  </a:lnTo>
                  <a:lnTo>
                    <a:pt x="4293454" y="2664612"/>
                  </a:lnTo>
                  <a:cubicBezTo>
                    <a:pt x="4268480" y="2910528"/>
                    <a:pt x="4194784" y="3142040"/>
                    <a:pt x="4082170" y="3349343"/>
                  </a:cubicBezTo>
                  <a:lnTo>
                    <a:pt x="4018668" y="3453870"/>
                  </a:lnTo>
                  <a:lnTo>
                    <a:pt x="4157323" y="3515459"/>
                  </a:lnTo>
                  <a:lnTo>
                    <a:pt x="4235343" y="4263976"/>
                  </a:lnTo>
                  <a:lnTo>
                    <a:pt x="3622428" y="4709285"/>
                  </a:lnTo>
                  <a:lnTo>
                    <a:pt x="2934656" y="4403779"/>
                  </a:lnTo>
                  <a:lnTo>
                    <a:pt x="2918601" y="4249748"/>
                  </a:lnTo>
                  <a:lnTo>
                    <a:pt x="2842663" y="4269274"/>
                  </a:lnTo>
                  <a:cubicBezTo>
                    <a:pt x="2723613" y="4293635"/>
                    <a:pt x="2600349" y="4306428"/>
                    <a:pt x="2474096" y="4306428"/>
                  </a:cubicBezTo>
                  <a:cubicBezTo>
                    <a:pt x="2347844" y="4306428"/>
                    <a:pt x="2224580" y="4293635"/>
                    <a:pt x="2105529" y="4269274"/>
                  </a:cubicBezTo>
                  <a:lnTo>
                    <a:pt x="2030188" y="4249901"/>
                  </a:lnTo>
                  <a:lnTo>
                    <a:pt x="2014341" y="4401936"/>
                  </a:lnTo>
                  <a:lnTo>
                    <a:pt x="1326568" y="4707442"/>
                  </a:lnTo>
                  <a:lnTo>
                    <a:pt x="713653" y="4262133"/>
                  </a:lnTo>
                  <a:lnTo>
                    <a:pt x="791673" y="3513616"/>
                  </a:lnTo>
                  <a:lnTo>
                    <a:pt x="928813" y="3452699"/>
                  </a:lnTo>
                  <a:lnTo>
                    <a:pt x="866022" y="3349343"/>
                  </a:lnTo>
                  <a:cubicBezTo>
                    <a:pt x="753409" y="3142040"/>
                    <a:pt x="679712" y="2910528"/>
                    <a:pt x="654738" y="2664612"/>
                  </a:cubicBezTo>
                  <a:lnTo>
                    <a:pt x="651523" y="2600942"/>
                  </a:lnTo>
                  <a:lnTo>
                    <a:pt x="503087" y="2632627"/>
                  </a:lnTo>
                  <a:lnTo>
                    <a:pt x="0" y="2072923"/>
                  </a:lnTo>
                  <a:lnTo>
                    <a:pt x="234113" y="1352399"/>
                  </a:lnTo>
                  <a:lnTo>
                    <a:pt x="970105" y="1195295"/>
                  </a:lnTo>
                  <a:lnTo>
                    <a:pt x="1070046" y="1306484"/>
                  </a:lnTo>
                  <a:lnTo>
                    <a:pt x="1180939" y="1184471"/>
                  </a:lnTo>
                  <a:cubicBezTo>
                    <a:pt x="1346413" y="1018997"/>
                    <a:pt x="1543450" y="885087"/>
                    <a:pt x="1762245" y="792544"/>
                  </a:cubicBezTo>
                  <a:lnTo>
                    <a:pt x="1793474" y="781114"/>
                  </a:lnTo>
                  <a:lnTo>
                    <a:pt x="1718447" y="65142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>
              <a:noAutofit/>
            </a:bodyPr>
            <a:lstStyle/>
            <a:p>
              <a:pPr algn="ctr"/>
              <a:endParaRPr lang="sk-SK" sz="3600" b="1" dirty="0"/>
            </a:p>
          </p:txBody>
        </p:sp>
        <p:sp>
          <p:nvSpPr>
            <p:cNvPr id="41" name="Šesťuholník 40">
              <a:extLst>
                <a:ext uri="{FF2B5EF4-FFF2-40B4-BE49-F238E27FC236}">
                  <a16:creationId xmlns:a16="http://schemas.microsoft.com/office/drawing/2014/main" id="{1A423AA6-5551-415A-9D90-1295DF9902D0}"/>
                </a:ext>
              </a:extLst>
            </p:cNvPr>
            <p:cNvSpPr>
              <a:spLocks noChangeAspect="1"/>
            </p:cNvSpPr>
            <p:nvPr/>
          </p:nvSpPr>
          <p:spPr>
            <a:xfrm rot="8640000">
              <a:off x="4760816" y="4149718"/>
              <a:ext cx="1766156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3600" b="1" dirty="0"/>
                <a:t>Previerka spôsobilostí</a:t>
              </a:r>
              <a:endParaRPr lang="en-US" sz="3600" b="1" dirty="0"/>
            </a:p>
          </p:txBody>
        </p:sp>
        <p:sp>
          <p:nvSpPr>
            <p:cNvPr id="38" name="Šesťuholník 37">
              <a:hlinkClick r:id="rId3" action="ppaction://hlinksldjump"/>
              <a:extLst>
                <a:ext uri="{FF2B5EF4-FFF2-40B4-BE49-F238E27FC236}">
                  <a16:creationId xmlns:a16="http://schemas.microsoft.com/office/drawing/2014/main" id="{40755F78-41EF-43CE-BDA8-BF6179288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88924" y="841521"/>
              <a:ext cx="1766154" cy="1522548"/>
            </a:xfrm>
            <a:prstGeom prst="hexagon">
              <a:avLst>
                <a:gd name="adj" fmla="val 28925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3020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4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Žiadosť</a:t>
              </a:r>
              <a:endPara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2" name="Šesťuholník 41">
              <a:extLst>
                <a:ext uri="{FF2B5EF4-FFF2-40B4-BE49-F238E27FC236}">
                  <a16:creationId xmlns:a16="http://schemas.microsoft.com/office/drawing/2014/main" id="{41ABAC25-A49D-44DE-8BE4-7BE47DEC3CA8}"/>
                </a:ext>
              </a:extLst>
            </p:cNvPr>
            <p:cNvSpPr>
              <a:spLocks noChangeAspect="1"/>
            </p:cNvSpPr>
            <p:nvPr/>
          </p:nvSpPr>
          <p:spPr>
            <a:xfrm rot="4320000">
              <a:off x="5429260" y="2103009"/>
              <a:ext cx="1766154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endParaRPr lang="en-US" sz="3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9" name="Šesťuholník 38">
              <a:extLst>
                <a:ext uri="{FF2B5EF4-FFF2-40B4-BE49-F238E27FC236}">
                  <a16:creationId xmlns:a16="http://schemas.microsoft.com/office/drawing/2014/main" id="{48256379-02B0-474E-93F4-7782A14A533B}"/>
                </a:ext>
              </a:extLst>
            </p:cNvPr>
            <p:cNvSpPr>
              <a:spLocks noChangeAspect="1"/>
            </p:cNvSpPr>
            <p:nvPr/>
          </p:nvSpPr>
          <p:spPr>
            <a:xfrm rot="17280000">
              <a:off x="1962882" y="2103010"/>
              <a:ext cx="1766156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endParaRPr lang="en-US" sz="3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BlokTextu 2">
            <a:extLst>
              <a:ext uri="{FF2B5EF4-FFF2-40B4-BE49-F238E27FC236}">
                <a16:creationId xmlns:a16="http://schemas.microsoft.com/office/drawing/2014/main" id="{BA66279C-77DD-4436-A376-182FF9E39DC7}"/>
              </a:ext>
            </a:extLst>
          </p:cNvPr>
          <p:cNvSpPr txBox="1"/>
          <p:nvPr/>
        </p:nvSpPr>
        <p:spPr>
          <a:xfrm>
            <a:off x="128254" y="1907496"/>
            <a:ext cx="371367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Kedy? </a:t>
            </a:r>
          </a:p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Žiadosť je možné podať kedykoľvek.</a:t>
            </a:r>
          </a:p>
          <a:p>
            <a:pPr>
              <a:buFont typeface="Courier New" pitchFamily="49" charset="0"/>
              <a:buChar char="o"/>
            </a:pP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sk-SK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Ako a kde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Poštou na Personálny úrad OS SR.</a:t>
            </a:r>
          </a:p>
          <a:p>
            <a:endParaRPr lang="sk-SK" sz="1400" b="1" dirty="0">
              <a:solidFill>
                <a:schemeClr val="accent2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Osobne na vojenskom útvare vo vašom okolí alebo na regrutačnej skupine.</a:t>
            </a:r>
          </a:p>
          <a:p>
            <a:endParaRPr lang="sk-SK" sz="1400" b="1" dirty="0">
              <a:solidFill>
                <a:schemeClr val="accent2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Elektronicky so zaručeným elektronickým podpisom /slovensko.sk/.</a:t>
            </a: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Obdĺžnik 22"/>
          <p:cNvSpPr/>
          <p:nvPr/>
        </p:nvSpPr>
        <p:spPr>
          <a:xfrm>
            <a:off x="-4657" y="857708"/>
            <a:ext cx="12183259" cy="798520"/>
          </a:xfrm>
          <a:custGeom>
            <a:avLst/>
            <a:gdLst>
              <a:gd name="connsiteX0" fmla="*/ 0 w 4460758"/>
              <a:gd name="connsiteY0" fmla="*/ 0 h 751627"/>
              <a:gd name="connsiteX1" fmla="*/ 4460758 w 4460758"/>
              <a:gd name="connsiteY1" fmla="*/ 0 h 751627"/>
              <a:gd name="connsiteX2" fmla="*/ 4460758 w 4460758"/>
              <a:gd name="connsiteY2" fmla="*/ 751627 h 751627"/>
              <a:gd name="connsiteX3" fmla="*/ 0 w 4460758"/>
              <a:gd name="connsiteY3" fmla="*/ 751627 h 751627"/>
              <a:gd name="connsiteX4" fmla="*/ 0 w 4460758"/>
              <a:gd name="connsiteY4" fmla="*/ 0 h 751627"/>
              <a:gd name="connsiteX0" fmla="*/ 211015 w 4460758"/>
              <a:gd name="connsiteY0" fmla="*/ 10048 h 751627"/>
              <a:gd name="connsiteX1" fmla="*/ 4460758 w 4460758"/>
              <a:gd name="connsiteY1" fmla="*/ 0 h 751627"/>
              <a:gd name="connsiteX2" fmla="*/ 4460758 w 4460758"/>
              <a:gd name="connsiteY2" fmla="*/ 751627 h 751627"/>
              <a:gd name="connsiteX3" fmla="*/ 0 w 4460758"/>
              <a:gd name="connsiteY3" fmla="*/ 751627 h 751627"/>
              <a:gd name="connsiteX4" fmla="*/ 211015 w 4460758"/>
              <a:gd name="connsiteY4" fmla="*/ 10048 h 751627"/>
              <a:gd name="connsiteX0" fmla="*/ 0 w 4249743"/>
              <a:gd name="connsiteY0" fmla="*/ 10048 h 798520"/>
              <a:gd name="connsiteX1" fmla="*/ 4249743 w 4249743"/>
              <a:gd name="connsiteY1" fmla="*/ 0 h 798520"/>
              <a:gd name="connsiteX2" fmla="*/ 4249743 w 4249743"/>
              <a:gd name="connsiteY2" fmla="*/ 751627 h 798520"/>
              <a:gd name="connsiteX3" fmla="*/ 1625 w 4249743"/>
              <a:gd name="connsiteY3" fmla="*/ 798520 h 798520"/>
              <a:gd name="connsiteX4" fmla="*/ 0 w 4249743"/>
              <a:gd name="connsiteY4" fmla="*/ 10048 h 7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43" h="798520">
                <a:moveTo>
                  <a:pt x="0" y="10048"/>
                </a:moveTo>
                <a:lnTo>
                  <a:pt x="4249743" y="0"/>
                </a:lnTo>
                <a:lnTo>
                  <a:pt x="4249743" y="751627"/>
                </a:lnTo>
                <a:lnTo>
                  <a:pt x="1625" y="798520"/>
                </a:lnTo>
                <a:cubicBezTo>
                  <a:pt x="1083" y="535696"/>
                  <a:pt x="542" y="272872"/>
                  <a:pt x="0" y="1004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F2F2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2" y="378847"/>
            <a:ext cx="1252553" cy="16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23" y="477775"/>
            <a:ext cx="989827" cy="140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895301" y="463820"/>
            <a:ext cx="103833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rgbClr val="85836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PRIJÍMACÍ PROCES</a:t>
            </a:r>
          </a:p>
        </p:txBody>
      </p:sp>
      <p:sp>
        <p:nvSpPr>
          <p:cNvPr id="21" name="Lichobežník 1"/>
          <p:cNvSpPr/>
          <p:nvPr/>
        </p:nvSpPr>
        <p:spPr>
          <a:xfrm>
            <a:off x="8269793" y="6143534"/>
            <a:ext cx="3908809" cy="714466"/>
          </a:xfrm>
          <a:custGeom>
            <a:avLst/>
            <a:gdLst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298096 w 3602134"/>
              <a:gd name="connsiteY2" fmla="*/ 0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599547 w 3602134"/>
              <a:gd name="connsiteY2" fmla="*/ 10048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06104 h 1206104"/>
              <a:gd name="connsiteX1" fmla="*/ 826552 w 3602134"/>
              <a:gd name="connsiteY1" fmla="*/ 160774 h 1206104"/>
              <a:gd name="connsiteX2" fmla="*/ 3599547 w 3602134"/>
              <a:gd name="connsiteY2" fmla="*/ 0 h 1206104"/>
              <a:gd name="connsiteX3" fmla="*/ 3602134 w 3602134"/>
              <a:gd name="connsiteY3" fmla="*/ 1206104 h 1206104"/>
              <a:gd name="connsiteX4" fmla="*/ 0 w 3602134"/>
              <a:gd name="connsiteY4" fmla="*/ 1206104 h 12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34" h="1206104">
                <a:moveTo>
                  <a:pt x="0" y="1206104"/>
                </a:moveTo>
                <a:lnTo>
                  <a:pt x="826552" y="160774"/>
                </a:lnTo>
                <a:lnTo>
                  <a:pt x="3599547" y="0"/>
                </a:lnTo>
                <a:cubicBezTo>
                  <a:pt x="3600409" y="402035"/>
                  <a:pt x="3601272" y="804069"/>
                  <a:pt x="3602134" y="1206104"/>
                </a:cubicBezTo>
                <a:lnTo>
                  <a:pt x="0" y="1206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/>
          </a:p>
        </p:txBody>
      </p:sp>
      <p:sp>
        <p:nvSpPr>
          <p:cNvPr id="22" name="Obdĺžnik 21"/>
          <p:cNvSpPr/>
          <p:nvPr/>
        </p:nvSpPr>
        <p:spPr>
          <a:xfrm>
            <a:off x="8630194" y="6223768"/>
            <a:ext cx="35618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0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vojenska</a:t>
            </a:r>
            <a:r>
              <a:rPr lang="sk-SK" sz="3000" kern="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profesia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.sk</a:t>
            </a:r>
          </a:p>
        </p:txBody>
      </p:sp>
    </p:spTree>
    <p:extLst>
      <p:ext uri="{BB962C8B-B14F-4D97-AF65-F5344CB8AC3E}">
        <p14:creationId xmlns:p14="http://schemas.microsoft.com/office/powerpoint/2010/main" val="40809085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vnoramenný trojuholník 19">
            <a:extLst>
              <a:ext uri="{FF2B5EF4-FFF2-40B4-BE49-F238E27FC236}">
                <a16:creationId xmlns:a16="http://schemas.microsoft.com/office/drawing/2014/main" id="{B1492433-A5BF-4B52-9729-692FD14965DF}"/>
              </a:ext>
            </a:extLst>
          </p:cNvPr>
          <p:cNvSpPr/>
          <p:nvPr/>
        </p:nvSpPr>
        <p:spPr>
          <a:xfrm rot="10800000">
            <a:off x="8566722" y="1602593"/>
            <a:ext cx="3611880" cy="6129460"/>
          </a:xfrm>
          <a:prstGeom prst="triangle">
            <a:avLst>
              <a:gd name="adj" fmla="val 0"/>
            </a:avLst>
          </a:prstGeom>
          <a:blipFill dpi="0" rotWithShape="0">
            <a:blip r:embed="rId2" cstate="print"/>
            <a:srcRect/>
            <a:stretch>
              <a:fillRect l="-59810" t="422" r="-95382" b="-4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B36B0DF4-127C-4DC1-9E43-50EE870A030A}"/>
              </a:ext>
            </a:extLst>
          </p:cNvPr>
          <p:cNvGrpSpPr>
            <a:grpSpLocks noChangeAspect="1"/>
          </p:cNvGrpSpPr>
          <p:nvPr/>
        </p:nvGrpSpPr>
        <p:grpSpPr>
          <a:xfrm>
            <a:off x="-203784" y="1884999"/>
            <a:ext cx="12581512" cy="12182600"/>
            <a:chOff x="2084686" y="841521"/>
            <a:chExt cx="4988925" cy="4830745"/>
          </a:xfrm>
        </p:grpSpPr>
        <p:sp>
          <p:nvSpPr>
            <p:cNvPr id="40" name="Šesťuholník 39">
              <a:extLst>
                <a:ext uri="{FF2B5EF4-FFF2-40B4-BE49-F238E27FC236}">
                  <a16:creationId xmlns:a16="http://schemas.microsoft.com/office/drawing/2014/main" id="{92F01480-DE06-4335-AFAD-EB1D2AB909CA}"/>
                </a:ext>
              </a:extLst>
            </p:cNvPr>
            <p:cNvSpPr>
              <a:spLocks noChangeAspect="1"/>
            </p:cNvSpPr>
            <p:nvPr/>
          </p:nvSpPr>
          <p:spPr>
            <a:xfrm rot="12960000">
              <a:off x="2617834" y="4147875"/>
              <a:ext cx="1766156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3600" b="1" dirty="0"/>
                <a:t>Výber</a:t>
              </a:r>
              <a:endParaRPr lang="en-US" sz="3600" b="1" dirty="0"/>
            </a:p>
          </p:txBody>
        </p:sp>
        <p:sp>
          <p:nvSpPr>
            <p:cNvPr id="43" name="Voľný tvar: obrazec 42">
              <a:extLst>
                <a:ext uri="{FF2B5EF4-FFF2-40B4-BE49-F238E27FC236}">
                  <a16:creationId xmlns:a16="http://schemas.microsoft.com/office/drawing/2014/main" id="{74617182-AA9C-4B9E-AEE7-3992FAEA15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7904" y="951372"/>
              <a:ext cx="4951027" cy="4709285"/>
            </a:xfrm>
            <a:custGeom>
              <a:avLst/>
              <a:gdLst>
                <a:gd name="connsiteX0" fmla="*/ 3007647 w 4951027"/>
                <a:gd name="connsiteY0" fmla="*/ 1035343 h 4709285"/>
                <a:gd name="connsiteX1" fmla="*/ 2852897 w 4951027"/>
                <a:gd name="connsiteY1" fmla="*/ 1302844 h 4709285"/>
                <a:gd name="connsiteX2" fmla="*/ 2095295 w 4951027"/>
                <a:gd name="connsiteY2" fmla="*/ 1302844 h 4709285"/>
                <a:gd name="connsiteX3" fmla="*/ 1940545 w 4951027"/>
                <a:gd name="connsiteY3" fmla="*/ 1035343 h 4709285"/>
                <a:gd name="connsiteX4" fmla="*/ 1874954 w 4951027"/>
                <a:gd name="connsiteY4" fmla="*/ 1059349 h 4709285"/>
                <a:gd name="connsiteX5" fmla="*/ 1286343 w 4951027"/>
                <a:gd name="connsiteY5" fmla="*/ 1498529 h 4709285"/>
                <a:gd name="connsiteX6" fmla="*/ 1266507 w 4951027"/>
                <a:gd name="connsiteY6" fmla="*/ 1525055 h 4709285"/>
                <a:gd name="connsiteX7" fmla="*/ 1473191 w 4951027"/>
                <a:gd name="connsiteY7" fmla="*/ 1754999 h 4709285"/>
                <a:gd name="connsiteX8" fmla="*/ 1239079 w 4951027"/>
                <a:gd name="connsiteY8" fmla="*/ 2475524 h 4709285"/>
                <a:gd name="connsiteX9" fmla="*/ 937995 w 4951027"/>
                <a:gd name="connsiteY9" fmla="*/ 2539792 h 4709285"/>
                <a:gd name="connsiteX10" fmla="*/ 942803 w 4951027"/>
                <a:gd name="connsiteY10" fmla="*/ 2635006 h 4709285"/>
                <a:gd name="connsiteX11" fmla="*/ 1120634 w 4951027"/>
                <a:gd name="connsiteY11" fmla="*/ 3211321 h 4709285"/>
                <a:gd name="connsiteX12" fmla="*/ 1195348 w 4951027"/>
                <a:gd name="connsiteY12" fmla="*/ 3334305 h 4709285"/>
                <a:gd name="connsiteX13" fmla="*/ 1479446 w 4951027"/>
                <a:gd name="connsiteY13" fmla="*/ 3208110 h 4709285"/>
                <a:gd name="connsiteX14" fmla="*/ 2092361 w 4951027"/>
                <a:gd name="connsiteY14" fmla="*/ 3653419 h 4709285"/>
                <a:gd name="connsiteX15" fmla="*/ 2060508 w 4951027"/>
                <a:gd name="connsiteY15" fmla="*/ 3959015 h 4709285"/>
                <a:gd name="connsiteX16" fmla="*/ 2163886 w 4951027"/>
                <a:gd name="connsiteY16" fmla="*/ 3985596 h 4709285"/>
                <a:gd name="connsiteX17" fmla="*/ 2474096 w 4951027"/>
                <a:gd name="connsiteY17" fmla="*/ 4016868 h 4709285"/>
                <a:gd name="connsiteX18" fmla="*/ 2784307 w 4951027"/>
                <a:gd name="connsiteY18" fmla="*/ 3985596 h 4709285"/>
                <a:gd name="connsiteX19" fmla="*/ 2888281 w 4951027"/>
                <a:gd name="connsiteY19" fmla="*/ 3958862 h 4709285"/>
                <a:gd name="connsiteX20" fmla="*/ 2856636 w 4951027"/>
                <a:gd name="connsiteY20" fmla="*/ 3655262 h 4709285"/>
                <a:gd name="connsiteX21" fmla="*/ 3469550 w 4951027"/>
                <a:gd name="connsiteY21" fmla="*/ 3209953 h 4709285"/>
                <a:gd name="connsiteX22" fmla="*/ 3752133 w 4951027"/>
                <a:gd name="connsiteY22" fmla="*/ 3335476 h 4709285"/>
                <a:gd name="connsiteX23" fmla="*/ 3827558 w 4951027"/>
                <a:gd name="connsiteY23" fmla="*/ 3211321 h 4709285"/>
                <a:gd name="connsiteX24" fmla="*/ 4005389 w 4951027"/>
                <a:gd name="connsiteY24" fmla="*/ 2635006 h 4709285"/>
                <a:gd name="connsiteX25" fmla="*/ 4010280 w 4951027"/>
                <a:gd name="connsiteY25" fmla="*/ 2538153 h 4709285"/>
                <a:gd name="connsiteX26" fmla="*/ 3711949 w 4951027"/>
                <a:gd name="connsiteY26" fmla="*/ 2474472 h 4709285"/>
                <a:gd name="connsiteX27" fmla="*/ 3477837 w 4951027"/>
                <a:gd name="connsiteY27" fmla="*/ 1753949 h 4709285"/>
                <a:gd name="connsiteX28" fmla="*/ 3682544 w 4951027"/>
                <a:gd name="connsiteY28" fmla="*/ 1526204 h 4709285"/>
                <a:gd name="connsiteX29" fmla="*/ 3661849 w 4951027"/>
                <a:gd name="connsiteY29" fmla="*/ 1498529 h 4709285"/>
                <a:gd name="connsiteX30" fmla="*/ 3073238 w 4951027"/>
                <a:gd name="connsiteY30" fmla="*/ 1059349 h 4709285"/>
                <a:gd name="connsiteX31" fmla="*/ 2095295 w 4951027"/>
                <a:gd name="connsiteY31" fmla="*/ 0 h 4709285"/>
                <a:gd name="connsiteX32" fmla="*/ 2852897 w 4951027"/>
                <a:gd name="connsiteY32" fmla="*/ 0 h 4709285"/>
                <a:gd name="connsiteX33" fmla="*/ 3229745 w 4951027"/>
                <a:gd name="connsiteY33" fmla="*/ 651423 h 4709285"/>
                <a:gd name="connsiteX34" fmla="*/ 3154718 w 4951027"/>
                <a:gd name="connsiteY34" fmla="*/ 781114 h 4709285"/>
                <a:gd name="connsiteX35" fmla="*/ 3185948 w 4951027"/>
                <a:gd name="connsiteY35" fmla="*/ 792544 h 4709285"/>
                <a:gd name="connsiteX36" fmla="*/ 3767253 w 4951027"/>
                <a:gd name="connsiteY36" fmla="*/ 1184471 h 4709285"/>
                <a:gd name="connsiteX37" fmla="*/ 3879097 w 4951027"/>
                <a:gd name="connsiteY37" fmla="*/ 1307531 h 4709285"/>
                <a:gd name="connsiteX38" fmla="*/ 3980924 w 4951027"/>
                <a:gd name="connsiteY38" fmla="*/ 1194245 h 4709285"/>
                <a:gd name="connsiteX39" fmla="*/ 4716915 w 4951027"/>
                <a:gd name="connsiteY39" fmla="*/ 1351348 h 4709285"/>
                <a:gd name="connsiteX40" fmla="*/ 4951027 w 4951027"/>
                <a:gd name="connsiteY40" fmla="*/ 2071871 h 4709285"/>
                <a:gd name="connsiteX41" fmla="*/ 4447941 w 4951027"/>
                <a:gd name="connsiteY41" fmla="*/ 2631575 h 4709285"/>
                <a:gd name="connsiteX42" fmla="*/ 4296752 w 4951027"/>
                <a:gd name="connsiteY42" fmla="*/ 2599303 h 4709285"/>
                <a:gd name="connsiteX43" fmla="*/ 4293454 w 4951027"/>
                <a:gd name="connsiteY43" fmla="*/ 2664612 h 4709285"/>
                <a:gd name="connsiteX44" fmla="*/ 4082170 w 4951027"/>
                <a:gd name="connsiteY44" fmla="*/ 3349343 h 4709285"/>
                <a:gd name="connsiteX45" fmla="*/ 4018668 w 4951027"/>
                <a:gd name="connsiteY45" fmla="*/ 3453870 h 4709285"/>
                <a:gd name="connsiteX46" fmla="*/ 4157323 w 4951027"/>
                <a:gd name="connsiteY46" fmla="*/ 3515459 h 4709285"/>
                <a:gd name="connsiteX47" fmla="*/ 4235343 w 4951027"/>
                <a:gd name="connsiteY47" fmla="*/ 4263976 h 4709285"/>
                <a:gd name="connsiteX48" fmla="*/ 3622428 w 4951027"/>
                <a:gd name="connsiteY48" fmla="*/ 4709285 h 4709285"/>
                <a:gd name="connsiteX49" fmla="*/ 2934656 w 4951027"/>
                <a:gd name="connsiteY49" fmla="*/ 4403779 h 4709285"/>
                <a:gd name="connsiteX50" fmla="*/ 2918601 w 4951027"/>
                <a:gd name="connsiteY50" fmla="*/ 4249748 h 4709285"/>
                <a:gd name="connsiteX51" fmla="*/ 2842663 w 4951027"/>
                <a:gd name="connsiteY51" fmla="*/ 4269274 h 4709285"/>
                <a:gd name="connsiteX52" fmla="*/ 2474096 w 4951027"/>
                <a:gd name="connsiteY52" fmla="*/ 4306428 h 4709285"/>
                <a:gd name="connsiteX53" fmla="*/ 2105529 w 4951027"/>
                <a:gd name="connsiteY53" fmla="*/ 4269274 h 4709285"/>
                <a:gd name="connsiteX54" fmla="*/ 2030188 w 4951027"/>
                <a:gd name="connsiteY54" fmla="*/ 4249901 h 4709285"/>
                <a:gd name="connsiteX55" fmla="*/ 2014341 w 4951027"/>
                <a:gd name="connsiteY55" fmla="*/ 4401936 h 4709285"/>
                <a:gd name="connsiteX56" fmla="*/ 1326568 w 4951027"/>
                <a:gd name="connsiteY56" fmla="*/ 4707442 h 4709285"/>
                <a:gd name="connsiteX57" fmla="*/ 713653 w 4951027"/>
                <a:gd name="connsiteY57" fmla="*/ 4262133 h 4709285"/>
                <a:gd name="connsiteX58" fmla="*/ 791673 w 4951027"/>
                <a:gd name="connsiteY58" fmla="*/ 3513616 h 4709285"/>
                <a:gd name="connsiteX59" fmla="*/ 928813 w 4951027"/>
                <a:gd name="connsiteY59" fmla="*/ 3452699 h 4709285"/>
                <a:gd name="connsiteX60" fmla="*/ 866022 w 4951027"/>
                <a:gd name="connsiteY60" fmla="*/ 3349343 h 4709285"/>
                <a:gd name="connsiteX61" fmla="*/ 654738 w 4951027"/>
                <a:gd name="connsiteY61" fmla="*/ 2664612 h 4709285"/>
                <a:gd name="connsiteX62" fmla="*/ 651523 w 4951027"/>
                <a:gd name="connsiteY62" fmla="*/ 2600942 h 4709285"/>
                <a:gd name="connsiteX63" fmla="*/ 503087 w 4951027"/>
                <a:gd name="connsiteY63" fmla="*/ 2632627 h 4709285"/>
                <a:gd name="connsiteX64" fmla="*/ 0 w 4951027"/>
                <a:gd name="connsiteY64" fmla="*/ 2072923 h 4709285"/>
                <a:gd name="connsiteX65" fmla="*/ 234113 w 4951027"/>
                <a:gd name="connsiteY65" fmla="*/ 1352399 h 4709285"/>
                <a:gd name="connsiteX66" fmla="*/ 970105 w 4951027"/>
                <a:gd name="connsiteY66" fmla="*/ 1195295 h 4709285"/>
                <a:gd name="connsiteX67" fmla="*/ 1070046 w 4951027"/>
                <a:gd name="connsiteY67" fmla="*/ 1306484 h 4709285"/>
                <a:gd name="connsiteX68" fmla="*/ 1180939 w 4951027"/>
                <a:gd name="connsiteY68" fmla="*/ 1184471 h 4709285"/>
                <a:gd name="connsiteX69" fmla="*/ 1762245 w 4951027"/>
                <a:gd name="connsiteY69" fmla="*/ 792544 h 4709285"/>
                <a:gd name="connsiteX70" fmla="*/ 1793474 w 4951027"/>
                <a:gd name="connsiteY70" fmla="*/ 781114 h 4709285"/>
                <a:gd name="connsiteX71" fmla="*/ 1718447 w 4951027"/>
                <a:gd name="connsiteY71" fmla="*/ 651423 h 470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951027" h="4709285">
                  <a:moveTo>
                    <a:pt x="3007647" y="1035343"/>
                  </a:moveTo>
                  <a:lnTo>
                    <a:pt x="2852897" y="1302844"/>
                  </a:lnTo>
                  <a:lnTo>
                    <a:pt x="2095295" y="1302844"/>
                  </a:lnTo>
                  <a:lnTo>
                    <a:pt x="1940545" y="1035343"/>
                  </a:lnTo>
                  <a:lnTo>
                    <a:pt x="1874954" y="1059349"/>
                  </a:lnTo>
                  <a:cubicBezTo>
                    <a:pt x="1644764" y="1156711"/>
                    <a:pt x="1443187" y="1308477"/>
                    <a:pt x="1286343" y="1498529"/>
                  </a:cubicBezTo>
                  <a:lnTo>
                    <a:pt x="1266507" y="1525055"/>
                  </a:lnTo>
                  <a:lnTo>
                    <a:pt x="1473191" y="1754999"/>
                  </a:lnTo>
                  <a:lnTo>
                    <a:pt x="1239079" y="2475524"/>
                  </a:lnTo>
                  <a:lnTo>
                    <a:pt x="937995" y="2539792"/>
                  </a:lnTo>
                  <a:lnTo>
                    <a:pt x="942803" y="2635006"/>
                  </a:lnTo>
                  <a:cubicBezTo>
                    <a:pt x="963823" y="2841985"/>
                    <a:pt x="1025851" y="3036841"/>
                    <a:pt x="1120634" y="3211321"/>
                  </a:cubicBezTo>
                  <a:lnTo>
                    <a:pt x="1195348" y="3334305"/>
                  </a:lnTo>
                  <a:lnTo>
                    <a:pt x="1479446" y="3208110"/>
                  </a:lnTo>
                  <a:lnTo>
                    <a:pt x="2092361" y="3653419"/>
                  </a:lnTo>
                  <a:lnTo>
                    <a:pt x="2060508" y="3959015"/>
                  </a:lnTo>
                  <a:lnTo>
                    <a:pt x="2163886" y="3985596"/>
                  </a:lnTo>
                  <a:cubicBezTo>
                    <a:pt x="2264087" y="4006100"/>
                    <a:pt x="2367834" y="4016868"/>
                    <a:pt x="2474096" y="4016868"/>
                  </a:cubicBezTo>
                  <a:cubicBezTo>
                    <a:pt x="2580359" y="4016868"/>
                    <a:pt x="2684106" y="4006100"/>
                    <a:pt x="2784307" y="3985596"/>
                  </a:cubicBezTo>
                  <a:lnTo>
                    <a:pt x="2888281" y="3958862"/>
                  </a:lnTo>
                  <a:lnTo>
                    <a:pt x="2856636" y="3655262"/>
                  </a:lnTo>
                  <a:lnTo>
                    <a:pt x="3469550" y="3209953"/>
                  </a:lnTo>
                  <a:lnTo>
                    <a:pt x="3752133" y="3335476"/>
                  </a:lnTo>
                  <a:lnTo>
                    <a:pt x="3827558" y="3211321"/>
                  </a:lnTo>
                  <a:cubicBezTo>
                    <a:pt x="3922342" y="3036841"/>
                    <a:pt x="3984369" y="2841985"/>
                    <a:pt x="4005389" y="2635006"/>
                  </a:cubicBezTo>
                  <a:lnTo>
                    <a:pt x="4010280" y="2538153"/>
                  </a:lnTo>
                  <a:lnTo>
                    <a:pt x="3711949" y="2474472"/>
                  </a:lnTo>
                  <a:lnTo>
                    <a:pt x="3477837" y="1753949"/>
                  </a:lnTo>
                  <a:lnTo>
                    <a:pt x="3682544" y="1526204"/>
                  </a:lnTo>
                  <a:lnTo>
                    <a:pt x="3661849" y="1498529"/>
                  </a:lnTo>
                  <a:cubicBezTo>
                    <a:pt x="3505005" y="1308477"/>
                    <a:pt x="3303428" y="1156711"/>
                    <a:pt x="3073238" y="1059349"/>
                  </a:cubicBezTo>
                  <a:close/>
                  <a:moveTo>
                    <a:pt x="2095295" y="0"/>
                  </a:moveTo>
                  <a:lnTo>
                    <a:pt x="2852897" y="0"/>
                  </a:lnTo>
                  <a:lnTo>
                    <a:pt x="3229745" y="651423"/>
                  </a:lnTo>
                  <a:lnTo>
                    <a:pt x="3154718" y="781114"/>
                  </a:lnTo>
                  <a:lnTo>
                    <a:pt x="3185948" y="792544"/>
                  </a:lnTo>
                  <a:cubicBezTo>
                    <a:pt x="3404742" y="885087"/>
                    <a:pt x="3601779" y="1018997"/>
                    <a:pt x="3767253" y="1184471"/>
                  </a:cubicBezTo>
                  <a:lnTo>
                    <a:pt x="3879097" y="1307531"/>
                  </a:lnTo>
                  <a:lnTo>
                    <a:pt x="3980924" y="1194245"/>
                  </a:lnTo>
                  <a:lnTo>
                    <a:pt x="4716915" y="1351348"/>
                  </a:lnTo>
                  <a:lnTo>
                    <a:pt x="4951027" y="2071871"/>
                  </a:lnTo>
                  <a:lnTo>
                    <a:pt x="4447941" y="2631575"/>
                  </a:lnTo>
                  <a:lnTo>
                    <a:pt x="4296752" y="2599303"/>
                  </a:lnTo>
                  <a:lnTo>
                    <a:pt x="4293454" y="2664612"/>
                  </a:lnTo>
                  <a:cubicBezTo>
                    <a:pt x="4268480" y="2910528"/>
                    <a:pt x="4194784" y="3142040"/>
                    <a:pt x="4082170" y="3349343"/>
                  </a:cubicBezTo>
                  <a:lnTo>
                    <a:pt x="4018668" y="3453870"/>
                  </a:lnTo>
                  <a:lnTo>
                    <a:pt x="4157323" y="3515459"/>
                  </a:lnTo>
                  <a:lnTo>
                    <a:pt x="4235343" y="4263976"/>
                  </a:lnTo>
                  <a:lnTo>
                    <a:pt x="3622428" y="4709285"/>
                  </a:lnTo>
                  <a:lnTo>
                    <a:pt x="2934656" y="4403779"/>
                  </a:lnTo>
                  <a:lnTo>
                    <a:pt x="2918601" y="4249748"/>
                  </a:lnTo>
                  <a:lnTo>
                    <a:pt x="2842663" y="4269274"/>
                  </a:lnTo>
                  <a:cubicBezTo>
                    <a:pt x="2723613" y="4293635"/>
                    <a:pt x="2600349" y="4306428"/>
                    <a:pt x="2474096" y="4306428"/>
                  </a:cubicBezTo>
                  <a:cubicBezTo>
                    <a:pt x="2347844" y="4306428"/>
                    <a:pt x="2224580" y="4293635"/>
                    <a:pt x="2105529" y="4269274"/>
                  </a:cubicBezTo>
                  <a:lnTo>
                    <a:pt x="2030188" y="4249901"/>
                  </a:lnTo>
                  <a:lnTo>
                    <a:pt x="2014341" y="4401936"/>
                  </a:lnTo>
                  <a:lnTo>
                    <a:pt x="1326568" y="4707442"/>
                  </a:lnTo>
                  <a:lnTo>
                    <a:pt x="713653" y="4262133"/>
                  </a:lnTo>
                  <a:lnTo>
                    <a:pt x="791673" y="3513616"/>
                  </a:lnTo>
                  <a:lnTo>
                    <a:pt x="928813" y="3452699"/>
                  </a:lnTo>
                  <a:lnTo>
                    <a:pt x="866022" y="3349343"/>
                  </a:lnTo>
                  <a:cubicBezTo>
                    <a:pt x="753409" y="3142040"/>
                    <a:pt x="679712" y="2910528"/>
                    <a:pt x="654738" y="2664612"/>
                  </a:cubicBezTo>
                  <a:lnTo>
                    <a:pt x="651523" y="2600942"/>
                  </a:lnTo>
                  <a:lnTo>
                    <a:pt x="503087" y="2632627"/>
                  </a:lnTo>
                  <a:lnTo>
                    <a:pt x="0" y="2072923"/>
                  </a:lnTo>
                  <a:lnTo>
                    <a:pt x="234113" y="1352399"/>
                  </a:lnTo>
                  <a:lnTo>
                    <a:pt x="970105" y="1195295"/>
                  </a:lnTo>
                  <a:lnTo>
                    <a:pt x="1070046" y="1306484"/>
                  </a:lnTo>
                  <a:lnTo>
                    <a:pt x="1180939" y="1184471"/>
                  </a:lnTo>
                  <a:cubicBezTo>
                    <a:pt x="1346413" y="1018997"/>
                    <a:pt x="1543450" y="885087"/>
                    <a:pt x="1762245" y="792544"/>
                  </a:cubicBezTo>
                  <a:lnTo>
                    <a:pt x="1793474" y="781114"/>
                  </a:lnTo>
                  <a:lnTo>
                    <a:pt x="1718447" y="65142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>
              <a:noAutofit/>
            </a:bodyPr>
            <a:lstStyle/>
            <a:p>
              <a:pPr algn="ctr"/>
              <a:endParaRPr lang="sk-SK" sz="3600" b="1" dirty="0"/>
            </a:p>
          </p:txBody>
        </p:sp>
        <p:sp>
          <p:nvSpPr>
            <p:cNvPr id="41" name="Šesťuholník 40">
              <a:extLst>
                <a:ext uri="{FF2B5EF4-FFF2-40B4-BE49-F238E27FC236}">
                  <a16:creationId xmlns:a16="http://schemas.microsoft.com/office/drawing/2014/main" id="{1A423AA6-5551-415A-9D90-1295DF9902D0}"/>
                </a:ext>
              </a:extLst>
            </p:cNvPr>
            <p:cNvSpPr>
              <a:spLocks noChangeAspect="1"/>
            </p:cNvSpPr>
            <p:nvPr/>
          </p:nvSpPr>
          <p:spPr>
            <a:xfrm rot="8640000">
              <a:off x="4760816" y="4149718"/>
              <a:ext cx="1766156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3600" b="1" dirty="0"/>
                <a:t>Previerka spôsobilostí</a:t>
              </a:r>
              <a:endParaRPr lang="en-US" sz="3600" b="1" dirty="0"/>
            </a:p>
          </p:txBody>
        </p:sp>
        <p:sp>
          <p:nvSpPr>
            <p:cNvPr id="38" name="Šesťuholník 37">
              <a:hlinkClick r:id="rId3" action="ppaction://hlinksldjump"/>
              <a:extLst>
                <a:ext uri="{FF2B5EF4-FFF2-40B4-BE49-F238E27FC236}">
                  <a16:creationId xmlns:a16="http://schemas.microsoft.com/office/drawing/2014/main" id="{40755F78-41EF-43CE-BDA8-BF6179288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88924" y="841521"/>
              <a:ext cx="1766154" cy="1522548"/>
            </a:xfrm>
            <a:prstGeom prst="hexagon">
              <a:avLst>
                <a:gd name="adj" fmla="val 28925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3020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3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Posúdenie fyzickej a psychickej spôsobilosti</a:t>
              </a:r>
              <a:endParaRPr lang="en-US" sz="3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2" name="Šesťuholník 41">
              <a:extLst>
                <a:ext uri="{FF2B5EF4-FFF2-40B4-BE49-F238E27FC236}">
                  <a16:creationId xmlns:a16="http://schemas.microsoft.com/office/drawing/2014/main" id="{41ABAC25-A49D-44DE-8BE4-7BE47DEC3CA8}"/>
                </a:ext>
              </a:extLst>
            </p:cNvPr>
            <p:cNvSpPr>
              <a:spLocks noChangeAspect="1"/>
            </p:cNvSpPr>
            <p:nvPr/>
          </p:nvSpPr>
          <p:spPr>
            <a:xfrm rot="4320000">
              <a:off x="5429260" y="2103009"/>
              <a:ext cx="1766154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endParaRPr lang="en-US" sz="3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9" name="Šesťuholník 38">
              <a:extLst>
                <a:ext uri="{FF2B5EF4-FFF2-40B4-BE49-F238E27FC236}">
                  <a16:creationId xmlns:a16="http://schemas.microsoft.com/office/drawing/2014/main" id="{48256379-02B0-474E-93F4-7782A14A533B}"/>
                </a:ext>
              </a:extLst>
            </p:cNvPr>
            <p:cNvSpPr>
              <a:spLocks noChangeAspect="1"/>
            </p:cNvSpPr>
            <p:nvPr/>
          </p:nvSpPr>
          <p:spPr>
            <a:xfrm rot="17280000">
              <a:off x="1962882" y="2103010"/>
              <a:ext cx="1766156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endParaRPr lang="en-US" sz="3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Obdĺžnik 22"/>
          <p:cNvSpPr/>
          <p:nvPr/>
        </p:nvSpPr>
        <p:spPr>
          <a:xfrm>
            <a:off x="-4657" y="857708"/>
            <a:ext cx="12183259" cy="798520"/>
          </a:xfrm>
          <a:custGeom>
            <a:avLst/>
            <a:gdLst>
              <a:gd name="connsiteX0" fmla="*/ 0 w 4460758"/>
              <a:gd name="connsiteY0" fmla="*/ 0 h 751627"/>
              <a:gd name="connsiteX1" fmla="*/ 4460758 w 4460758"/>
              <a:gd name="connsiteY1" fmla="*/ 0 h 751627"/>
              <a:gd name="connsiteX2" fmla="*/ 4460758 w 4460758"/>
              <a:gd name="connsiteY2" fmla="*/ 751627 h 751627"/>
              <a:gd name="connsiteX3" fmla="*/ 0 w 4460758"/>
              <a:gd name="connsiteY3" fmla="*/ 751627 h 751627"/>
              <a:gd name="connsiteX4" fmla="*/ 0 w 4460758"/>
              <a:gd name="connsiteY4" fmla="*/ 0 h 751627"/>
              <a:gd name="connsiteX0" fmla="*/ 211015 w 4460758"/>
              <a:gd name="connsiteY0" fmla="*/ 10048 h 751627"/>
              <a:gd name="connsiteX1" fmla="*/ 4460758 w 4460758"/>
              <a:gd name="connsiteY1" fmla="*/ 0 h 751627"/>
              <a:gd name="connsiteX2" fmla="*/ 4460758 w 4460758"/>
              <a:gd name="connsiteY2" fmla="*/ 751627 h 751627"/>
              <a:gd name="connsiteX3" fmla="*/ 0 w 4460758"/>
              <a:gd name="connsiteY3" fmla="*/ 751627 h 751627"/>
              <a:gd name="connsiteX4" fmla="*/ 211015 w 4460758"/>
              <a:gd name="connsiteY4" fmla="*/ 10048 h 751627"/>
              <a:gd name="connsiteX0" fmla="*/ 0 w 4249743"/>
              <a:gd name="connsiteY0" fmla="*/ 10048 h 798520"/>
              <a:gd name="connsiteX1" fmla="*/ 4249743 w 4249743"/>
              <a:gd name="connsiteY1" fmla="*/ 0 h 798520"/>
              <a:gd name="connsiteX2" fmla="*/ 4249743 w 4249743"/>
              <a:gd name="connsiteY2" fmla="*/ 751627 h 798520"/>
              <a:gd name="connsiteX3" fmla="*/ 1625 w 4249743"/>
              <a:gd name="connsiteY3" fmla="*/ 798520 h 798520"/>
              <a:gd name="connsiteX4" fmla="*/ 0 w 4249743"/>
              <a:gd name="connsiteY4" fmla="*/ 10048 h 7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43" h="798520">
                <a:moveTo>
                  <a:pt x="0" y="10048"/>
                </a:moveTo>
                <a:lnTo>
                  <a:pt x="4249743" y="0"/>
                </a:lnTo>
                <a:lnTo>
                  <a:pt x="4249743" y="751627"/>
                </a:lnTo>
                <a:lnTo>
                  <a:pt x="1625" y="798520"/>
                </a:lnTo>
                <a:cubicBezTo>
                  <a:pt x="1083" y="535696"/>
                  <a:pt x="542" y="272872"/>
                  <a:pt x="0" y="1004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F2F2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2" y="378847"/>
            <a:ext cx="1252553" cy="16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23" y="477775"/>
            <a:ext cx="989827" cy="140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895301" y="463820"/>
            <a:ext cx="103833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rgbClr val="85836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PRIJÍMACÍ PROCES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430FF561-87F0-4264-973A-6ADB81F280FD}"/>
              </a:ext>
            </a:extLst>
          </p:cNvPr>
          <p:cNvSpPr txBox="1"/>
          <p:nvPr/>
        </p:nvSpPr>
        <p:spPr>
          <a:xfrm>
            <a:off x="206023" y="2049739"/>
            <a:ext cx="414295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psychická spôsobilosť</a:t>
            </a:r>
          </a:p>
          <a:p>
            <a:pPr>
              <a:buFont typeface="Courier New" pitchFamily="49" charset="0"/>
              <a:buChar char="o"/>
            </a:pP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sk-SK" sz="22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fyzická zdatnosť</a:t>
            </a:r>
          </a:p>
          <a:p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jazyková spôsobilosť </a:t>
            </a:r>
          </a:p>
          <a:p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(platí len pre vyššie  </a:t>
            </a:r>
          </a:p>
          <a:p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hodnosti podľa </a:t>
            </a:r>
          </a:p>
          <a:p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2. snímky tejto </a:t>
            </a:r>
          </a:p>
          <a:p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prezentácie)</a:t>
            </a:r>
          </a:p>
          <a:p>
            <a:pPr>
              <a:buFont typeface="Courier New" pitchFamily="49" charset="0"/>
              <a:buChar char="o"/>
            </a:pPr>
            <a:endParaRPr lang="sk-SK" sz="500" b="1" dirty="0">
              <a:solidFill>
                <a:schemeClr val="accent2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Lichobežník 1"/>
          <p:cNvSpPr/>
          <p:nvPr/>
        </p:nvSpPr>
        <p:spPr>
          <a:xfrm>
            <a:off x="8269793" y="6143534"/>
            <a:ext cx="3908809" cy="714466"/>
          </a:xfrm>
          <a:custGeom>
            <a:avLst/>
            <a:gdLst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298096 w 3602134"/>
              <a:gd name="connsiteY2" fmla="*/ 0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599547 w 3602134"/>
              <a:gd name="connsiteY2" fmla="*/ 10048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06104 h 1206104"/>
              <a:gd name="connsiteX1" fmla="*/ 826552 w 3602134"/>
              <a:gd name="connsiteY1" fmla="*/ 160774 h 1206104"/>
              <a:gd name="connsiteX2" fmla="*/ 3599547 w 3602134"/>
              <a:gd name="connsiteY2" fmla="*/ 0 h 1206104"/>
              <a:gd name="connsiteX3" fmla="*/ 3602134 w 3602134"/>
              <a:gd name="connsiteY3" fmla="*/ 1206104 h 1206104"/>
              <a:gd name="connsiteX4" fmla="*/ 0 w 3602134"/>
              <a:gd name="connsiteY4" fmla="*/ 1206104 h 12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34" h="1206104">
                <a:moveTo>
                  <a:pt x="0" y="1206104"/>
                </a:moveTo>
                <a:lnTo>
                  <a:pt x="826552" y="160774"/>
                </a:lnTo>
                <a:lnTo>
                  <a:pt x="3599547" y="0"/>
                </a:lnTo>
                <a:cubicBezTo>
                  <a:pt x="3600409" y="402035"/>
                  <a:pt x="3601272" y="804069"/>
                  <a:pt x="3602134" y="1206104"/>
                </a:cubicBezTo>
                <a:lnTo>
                  <a:pt x="0" y="1206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/>
          </a:p>
        </p:txBody>
      </p:sp>
      <p:sp>
        <p:nvSpPr>
          <p:cNvPr id="23" name="Obdĺžnik 22"/>
          <p:cNvSpPr/>
          <p:nvPr/>
        </p:nvSpPr>
        <p:spPr>
          <a:xfrm>
            <a:off x="8580119" y="6223768"/>
            <a:ext cx="36118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0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vojenska</a:t>
            </a:r>
            <a:r>
              <a:rPr lang="sk-SK" sz="3000" kern="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profesia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.sk</a:t>
            </a:r>
          </a:p>
        </p:txBody>
      </p:sp>
    </p:spTree>
    <p:extLst>
      <p:ext uri="{BB962C8B-B14F-4D97-AF65-F5344CB8AC3E}">
        <p14:creationId xmlns:p14="http://schemas.microsoft.com/office/powerpoint/2010/main" val="136633787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vnoramenný trojuholník 20">
            <a:extLst>
              <a:ext uri="{FF2B5EF4-FFF2-40B4-BE49-F238E27FC236}">
                <a16:creationId xmlns:a16="http://schemas.microsoft.com/office/drawing/2014/main" id="{90888519-E395-49A1-B6C0-5F8FA5E244E1}"/>
              </a:ext>
            </a:extLst>
          </p:cNvPr>
          <p:cNvSpPr/>
          <p:nvPr/>
        </p:nvSpPr>
        <p:spPr>
          <a:xfrm rot="10800000">
            <a:off x="8580120" y="1602593"/>
            <a:ext cx="3611880" cy="6129460"/>
          </a:xfrm>
          <a:prstGeom prst="triangle">
            <a:avLst>
              <a:gd name="adj" fmla="val 0"/>
            </a:avLst>
          </a:prstGeom>
          <a:blipFill dpi="0" rotWithShape="0">
            <a:blip r:embed="rId2" cstate="print"/>
            <a:srcRect/>
            <a:stretch>
              <a:fillRect l="-86854" t="422" r="-69300" b="-4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B36B0DF4-127C-4DC1-9E43-50EE870A030A}"/>
              </a:ext>
            </a:extLst>
          </p:cNvPr>
          <p:cNvGrpSpPr>
            <a:grpSpLocks noChangeAspect="1"/>
          </p:cNvGrpSpPr>
          <p:nvPr/>
        </p:nvGrpSpPr>
        <p:grpSpPr>
          <a:xfrm>
            <a:off x="-203784" y="1884999"/>
            <a:ext cx="12581512" cy="12182600"/>
            <a:chOff x="2084686" y="841521"/>
            <a:chExt cx="4988925" cy="4830745"/>
          </a:xfrm>
        </p:grpSpPr>
        <p:sp>
          <p:nvSpPr>
            <p:cNvPr id="40" name="Šesťuholník 39">
              <a:extLst>
                <a:ext uri="{FF2B5EF4-FFF2-40B4-BE49-F238E27FC236}">
                  <a16:creationId xmlns:a16="http://schemas.microsoft.com/office/drawing/2014/main" id="{92F01480-DE06-4335-AFAD-EB1D2AB909CA}"/>
                </a:ext>
              </a:extLst>
            </p:cNvPr>
            <p:cNvSpPr>
              <a:spLocks noChangeAspect="1"/>
            </p:cNvSpPr>
            <p:nvPr/>
          </p:nvSpPr>
          <p:spPr>
            <a:xfrm rot="12960000">
              <a:off x="2617834" y="4147875"/>
              <a:ext cx="1766156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3600" b="1" dirty="0"/>
                <a:t>Výber</a:t>
              </a:r>
              <a:endParaRPr lang="en-US" sz="3600" b="1" dirty="0"/>
            </a:p>
          </p:txBody>
        </p:sp>
        <p:sp>
          <p:nvSpPr>
            <p:cNvPr id="43" name="Voľný tvar: obrazec 42">
              <a:extLst>
                <a:ext uri="{FF2B5EF4-FFF2-40B4-BE49-F238E27FC236}">
                  <a16:creationId xmlns:a16="http://schemas.microsoft.com/office/drawing/2014/main" id="{74617182-AA9C-4B9E-AEE7-3992FAEA15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7904" y="951372"/>
              <a:ext cx="4951027" cy="4709285"/>
            </a:xfrm>
            <a:custGeom>
              <a:avLst/>
              <a:gdLst>
                <a:gd name="connsiteX0" fmla="*/ 3007647 w 4951027"/>
                <a:gd name="connsiteY0" fmla="*/ 1035343 h 4709285"/>
                <a:gd name="connsiteX1" fmla="*/ 2852897 w 4951027"/>
                <a:gd name="connsiteY1" fmla="*/ 1302844 h 4709285"/>
                <a:gd name="connsiteX2" fmla="*/ 2095295 w 4951027"/>
                <a:gd name="connsiteY2" fmla="*/ 1302844 h 4709285"/>
                <a:gd name="connsiteX3" fmla="*/ 1940545 w 4951027"/>
                <a:gd name="connsiteY3" fmla="*/ 1035343 h 4709285"/>
                <a:gd name="connsiteX4" fmla="*/ 1874954 w 4951027"/>
                <a:gd name="connsiteY4" fmla="*/ 1059349 h 4709285"/>
                <a:gd name="connsiteX5" fmla="*/ 1286343 w 4951027"/>
                <a:gd name="connsiteY5" fmla="*/ 1498529 h 4709285"/>
                <a:gd name="connsiteX6" fmla="*/ 1266507 w 4951027"/>
                <a:gd name="connsiteY6" fmla="*/ 1525055 h 4709285"/>
                <a:gd name="connsiteX7" fmla="*/ 1473191 w 4951027"/>
                <a:gd name="connsiteY7" fmla="*/ 1754999 h 4709285"/>
                <a:gd name="connsiteX8" fmla="*/ 1239079 w 4951027"/>
                <a:gd name="connsiteY8" fmla="*/ 2475524 h 4709285"/>
                <a:gd name="connsiteX9" fmla="*/ 937995 w 4951027"/>
                <a:gd name="connsiteY9" fmla="*/ 2539792 h 4709285"/>
                <a:gd name="connsiteX10" fmla="*/ 942803 w 4951027"/>
                <a:gd name="connsiteY10" fmla="*/ 2635006 h 4709285"/>
                <a:gd name="connsiteX11" fmla="*/ 1120634 w 4951027"/>
                <a:gd name="connsiteY11" fmla="*/ 3211321 h 4709285"/>
                <a:gd name="connsiteX12" fmla="*/ 1195348 w 4951027"/>
                <a:gd name="connsiteY12" fmla="*/ 3334305 h 4709285"/>
                <a:gd name="connsiteX13" fmla="*/ 1479446 w 4951027"/>
                <a:gd name="connsiteY13" fmla="*/ 3208110 h 4709285"/>
                <a:gd name="connsiteX14" fmla="*/ 2092361 w 4951027"/>
                <a:gd name="connsiteY14" fmla="*/ 3653419 h 4709285"/>
                <a:gd name="connsiteX15" fmla="*/ 2060508 w 4951027"/>
                <a:gd name="connsiteY15" fmla="*/ 3959015 h 4709285"/>
                <a:gd name="connsiteX16" fmla="*/ 2163886 w 4951027"/>
                <a:gd name="connsiteY16" fmla="*/ 3985596 h 4709285"/>
                <a:gd name="connsiteX17" fmla="*/ 2474096 w 4951027"/>
                <a:gd name="connsiteY17" fmla="*/ 4016868 h 4709285"/>
                <a:gd name="connsiteX18" fmla="*/ 2784307 w 4951027"/>
                <a:gd name="connsiteY18" fmla="*/ 3985596 h 4709285"/>
                <a:gd name="connsiteX19" fmla="*/ 2888281 w 4951027"/>
                <a:gd name="connsiteY19" fmla="*/ 3958862 h 4709285"/>
                <a:gd name="connsiteX20" fmla="*/ 2856636 w 4951027"/>
                <a:gd name="connsiteY20" fmla="*/ 3655262 h 4709285"/>
                <a:gd name="connsiteX21" fmla="*/ 3469550 w 4951027"/>
                <a:gd name="connsiteY21" fmla="*/ 3209953 h 4709285"/>
                <a:gd name="connsiteX22" fmla="*/ 3752133 w 4951027"/>
                <a:gd name="connsiteY22" fmla="*/ 3335476 h 4709285"/>
                <a:gd name="connsiteX23" fmla="*/ 3827558 w 4951027"/>
                <a:gd name="connsiteY23" fmla="*/ 3211321 h 4709285"/>
                <a:gd name="connsiteX24" fmla="*/ 4005389 w 4951027"/>
                <a:gd name="connsiteY24" fmla="*/ 2635006 h 4709285"/>
                <a:gd name="connsiteX25" fmla="*/ 4010280 w 4951027"/>
                <a:gd name="connsiteY25" fmla="*/ 2538153 h 4709285"/>
                <a:gd name="connsiteX26" fmla="*/ 3711949 w 4951027"/>
                <a:gd name="connsiteY26" fmla="*/ 2474472 h 4709285"/>
                <a:gd name="connsiteX27" fmla="*/ 3477837 w 4951027"/>
                <a:gd name="connsiteY27" fmla="*/ 1753949 h 4709285"/>
                <a:gd name="connsiteX28" fmla="*/ 3682544 w 4951027"/>
                <a:gd name="connsiteY28" fmla="*/ 1526204 h 4709285"/>
                <a:gd name="connsiteX29" fmla="*/ 3661849 w 4951027"/>
                <a:gd name="connsiteY29" fmla="*/ 1498529 h 4709285"/>
                <a:gd name="connsiteX30" fmla="*/ 3073238 w 4951027"/>
                <a:gd name="connsiteY30" fmla="*/ 1059349 h 4709285"/>
                <a:gd name="connsiteX31" fmla="*/ 2095295 w 4951027"/>
                <a:gd name="connsiteY31" fmla="*/ 0 h 4709285"/>
                <a:gd name="connsiteX32" fmla="*/ 2852897 w 4951027"/>
                <a:gd name="connsiteY32" fmla="*/ 0 h 4709285"/>
                <a:gd name="connsiteX33" fmla="*/ 3229745 w 4951027"/>
                <a:gd name="connsiteY33" fmla="*/ 651423 h 4709285"/>
                <a:gd name="connsiteX34" fmla="*/ 3154718 w 4951027"/>
                <a:gd name="connsiteY34" fmla="*/ 781114 h 4709285"/>
                <a:gd name="connsiteX35" fmla="*/ 3185948 w 4951027"/>
                <a:gd name="connsiteY35" fmla="*/ 792544 h 4709285"/>
                <a:gd name="connsiteX36" fmla="*/ 3767253 w 4951027"/>
                <a:gd name="connsiteY36" fmla="*/ 1184471 h 4709285"/>
                <a:gd name="connsiteX37" fmla="*/ 3879097 w 4951027"/>
                <a:gd name="connsiteY37" fmla="*/ 1307531 h 4709285"/>
                <a:gd name="connsiteX38" fmla="*/ 3980924 w 4951027"/>
                <a:gd name="connsiteY38" fmla="*/ 1194245 h 4709285"/>
                <a:gd name="connsiteX39" fmla="*/ 4716915 w 4951027"/>
                <a:gd name="connsiteY39" fmla="*/ 1351348 h 4709285"/>
                <a:gd name="connsiteX40" fmla="*/ 4951027 w 4951027"/>
                <a:gd name="connsiteY40" fmla="*/ 2071871 h 4709285"/>
                <a:gd name="connsiteX41" fmla="*/ 4447941 w 4951027"/>
                <a:gd name="connsiteY41" fmla="*/ 2631575 h 4709285"/>
                <a:gd name="connsiteX42" fmla="*/ 4296752 w 4951027"/>
                <a:gd name="connsiteY42" fmla="*/ 2599303 h 4709285"/>
                <a:gd name="connsiteX43" fmla="*/ 4293454 w 4951027"/>
                <a:gd name="connsiteY43" fmla="*/ 2664612 h 4709285"/>
                <a:gd name="connsiteX44" fmla="*/ 4082170 w 4951027"/>
                <a:gd name="connsiteY44" fmla="*/ 3349343 h 4709285"/>
                <a:gd name="connsiteX45" fmla="*/ 4018668 w 4951027"/>
                <a:gd name="connsiteY45" fmla="*/ 3453870 h 4709285"/>
                <a:gd name="connsiteX46" fmla="*/ 4157323 w 4951027"/>
                <a:gd name="connsiteY46" fmla="*/ 3515459 h 4709285"/>
                <a:gd name="connsiteX47" fmla="*/ 4235343 w 4951027"/>
                <a:gd name="connsiteY47" fmla="*/ 4263976 h 4709285"/>
                <a:gd name="connsiteX48" fmla="*/ 3622428 w 4951027"/>
                <a:gd name="connsiteY48" fmla="*/ 4709285 h 4709285"/>
                <a:gd name="connsiteX49" fmla="*/ 2934656 w 4951027"/>
                <a:gd name="connsiteY49" fmla="*/ 4403779 h 4709285"/>
                <a:gd name="connsiteX50" fmla="*/ 2918601 w 4951027"/>
                <a:gd name="connsiteY50" fmla="*/ 4249748 h 4709285"/>
                <a:gd name="connsiteX51" fmla="*/ 2842663 w 4951027"/>
                <a:gd name="connsiteY51" fmla="*/ 4269274 h 4709285"/>
                <a:gd name="connsiteX52" fmla="*/ 2474096 w 4951027"/>
                <a:gd name="connsiteY52" fmla="*/ 4306428 h 4709285"/>
                <a:gd name="connsiteX53" fmla="*/ 2105529 w 4951027"/>
                <a:gd name="connsiteY53" fmla="*/ 4269274 h 4709285"/>
                <a:gd name="connsiteX54" fmla="*/ 2030188 w 4951027"/>
                <a:gd name="connsiteY54" fmla="*/ 4249901 h 4709285"/>
                <a:gd name="connsiteX55" fmla="*/ 2014341 w 4951027"/>
                <a:gd name="connsiteY55" fmla="*/ 4401936 h 4709285"/>
                <a:gd name="connsiteX56" fmla="*/ 1326568 w 4951027"/>
                <a:gd name="connsiteY56" fmla="*/ 4707442 h 4709285"/>
                <a:gd name="connsiteX57" fmla="*/ 713653 w 4951027"/>
                <a:gd name="connsiteY57" fmla="*/ 4262133 h 4709285"/>
                <a:gd name="connsiteX58" fmla="*/ 791673 w 4951027"/>
                <a:gd name="connsiteY58" fmla="*/ 3513616 h 4709285"/>
                <a:gd name="connsiteX59" fmla="*/ 928813 w 4951027"/>
                <a:gd name="connsiteY59" fmla="*/ 3452699 h 4709285"/>
                <a:gd name="connsiteX60" fmla="*/ 866022 w 4951027"/>
                <a:gd name="connsiteY60" fmla="*/ 3349343 h 4709285"/>
                <a:gd name="connsiteX61" fmla="*/ 654738 w 4951027"/>
                <a:gd name="connsiteY61" fmla="*/ 2664612 h 4709285"/>
                <a:gd name="connsiteX62" fmla="*/ 651523 w 4951027"/>
                <a:gd name="connsiteY62" fmla="*/ 2600942 h 4709285"/>
                <a:gd name="connsiteX63" fmla="*/ 503087 w 4951027"/>
                <a:gd name="connsiteY63" fmla="*/ 2632627 h 4709285"/>
                <a:gd name="connsiteX64" fmla="*/ 0 w 4951027"/>
                <a:gd name="connsiteY64" fmla="*/ 2072923 h 4709285"/>
                <a:gd name="connsiteX65" fmla="*/ 234113 w 4951027"/>
                <a:gd name="connsiteY65" fmla="*/ 1352399 h 4709285"/>
                <a:gd name="connsiteX66" fmla="*/ 970105 w 4951027"/>
                <a:gd name="connsiteY66" fmla="*/ 1195295 h 4709285"/>
                <a:gd name="connsiteX67" fmla="*/ 1070046 w 4951027"/>
                <a:gd name="connsiteY67" fmla="*/ 1306484 h 4709285"/>
                <a:gd name="connsiteX68" fmla="*/ 1180939 w 4951027"/>
                <a:gd name="connsiteY68" fmla="*/ 1184471 h 4709285"/>
                <a:gd name="connsiteX69" fmla="*/ 1762245 w 4951027"/>
                <a:gd name="connsiteY69" fmla="*/ 792544 h 4709285"/>
                <a:gd name="connsiteX70" fmla="*/ 1793474 w 4951027"/>
                <a:gd name="connsiteY70" fmla="*/ 781114 h 4709285"/>
                <a:gd name="connsiteX71" fmla="*/ 1718447 w 4951027"/>
                <a:gd name="connsiteY71" fmla="*/ 651423 h 470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951027" h="4709285">
                  <a:moveTo>
                    <a:pt x="3007647" y="1035343"/>
                  </a:moveTo>
                  <a:lnTo>
                    <a:pt x="2852897" y="1302844"/>
                  </a:lnTo>
                  <a:lnTo>
                    <a:pt x="2095295" y="1302844"/>
                  </a:lnTo>
                  <a:lnTo>
                    <a:pt x="1940545" y="1035343"/>
                  </a:lnTo>
                  <a:lnTo>
                    <a:pt x="1874954" y="1059349"/>
                  </a:lnTo>
                  <a:cubicBezTo>
                    <a:pt x="1644764" y="1156711"/>
                    <a:pt x="1443187" y="1308477"/>
                    <a:pt x="1286343" y="1498529"/>
                  </a:cubicBezTo>
                  <a:lnTo>
                    <a:pt x="1266507" y="1525055"/>
                  </a:lnTo>
                  <a:lnTo>
                    <a:pt x="1473191" y="1754999"/>
                  </a:lnTo>
                  <a:lnTo>
                    <a:pt x="1239079" y="2475524"/>
                  </a:lnTo>
                  <a:lnTo>
                    <a:pt x="937995" y="2539792"/>
                  </a:lnTo>
                  <a:lnTo>
                    <a:pt x="942803" y="2635006"/>
                  </a:lnTo>
                  <a:cubicBezTo>
                    <a:pt x="963823" y="2841985"/>
                    <a:pt x="1025851" y="3036841"/>
                    <a:pt x="1120634" y="3211321"/>
                  </a:cubicBezTo>
                  <a:lnTo>
                    <a:pt x="1195348" y="3334305"/>
                  </a:lnTo>
                  <a:lnTo>
                    <a:pt x="1479446" y="3208110"/>
                  </a:lnTo>
                  <a:lnTo>
                    <a:pt x="2092361" y="3653419"/>
                  </a:lnTo>
                  <a:lnTo>
                    <a:pt x="2060508" y="3959015"/>
                  </a:lnTo>
                  <a:lnTo>
                    <a:pt x="2163886" y="3985596"/>
                  </a:lnTo>
                  <a:cubicBezTo>
                    <a:pt x="2264087" y="4006100"/>
                    <a:pt x="2367834" y="4016868"/>
                    <a:pt x="2474096" y="4016868"/>
                  </a:cubicBezTo>
                  <a:cubicBezTo>
                    <a:pt x="2580359" y="4016868"/>
                    <a:pt x="2684106" y="4006100"/>
                    <a:pt x="2784307" y="3985596"/>
                  </a:cubicBezTo>
                  <a:lnTo>
                    <a:pt x="2888281" y="3958862"/>
                  </a:lnTo>
                  <a:lnTo>
                    <a:pt x="2856636" y="3655262"/>
                  </a:lnTo>
                  <a:lnTo>
                    <a:pt x="3469550" y="3209953"/>
                  </a:lnTo>
                  <a:lnTo>
                    <a:pt x="3752133" y="3335476"/>
                  </a:lnTo>
                  <a:lnTo>
                    <a:pt x="3827558" y="3211321"/>
                  </a:lnTo>
                  <a:cubicBezTo>
                    <a:pt x="3922342" y="3036841"/>
                    <a:pt x="3984369" y="2841985"/>
                    <a:pt x="4005389" y="2635006"/>
                  </a:cubicBezTo>
                  <a:lnTo>
                    <a:pt x="4010280" y="2538153"/>
                  </a:lnTo>
                  <a:lnTo>
                    <a:pt x="3711949" y="2474472"/>
                  </a:lnTo>
                  <a:lnTo>
                    <a:pt x="3477837" y="1753949"/>
                  </a:lnTo>
                  <a:lnTo>
                    <a:pt x="3682544" y="1526204"/>
                  </a:lnTo>
                  <a:lnTo>
                    <a:pt x="3661849" y="1498529"/>
                  </a:lnTo>
                  <a:cubicBezTo>
                    <a:pt x="3505005" y="1308477"/>
                    <a:pt x="3303428" y="1156711"/>
                    <a:pt x="3073238" y="1059349"/>
                  </a:cubicBezTo>
                  <a:close/>
                  <a:moveTo>
                    <a:pt x="2095295" y="0"/>
                  </a:moveTo>
                  <a:lnTo>
                    <a:pt x="2852897" y="0"/>
                  </a:lnTo>
                  <a:lnTo>
                    <a:pt x="3229745" y="651423"/>
                  </a:lnTo>
                  <a:lnTo>
                    <a:pt x="3154718" y="781114"/>
                  </a:lnTo>
                  <a:lnTo>
                    <a:pt x="3185948" y="792544"/>
                  </a:lnTo>
                  <a:cubicBezTo>
                    <a:pt x="3404742" y="885087"/>
                    <a:pt x="3601779" y="1018997"/>
                    <a:pt x="3767253" y="1184471"/>
                  </a:cubicBezTo>
                  <a:lnTo>
                    <a:pt x="3879097" y="1307531"/>
                  </a:lnTo>
                  <a:lnTo>
                    <a:pt x="3980924" y="1194245"/>
                  </a:lnTo>
                  <a:lnTo>
                    <a:pt x="4716915" y="1351348"/>
                  </a:lnTo>
                  <a:lnTo>
                    <a:pt x="4951027" y="2071871"/>
                  </a:lnTo>
                  <a:lnTo>
                    <a:pt x="4447941" y="2631575"/>
                  </a:lnTo>
                  <a:lnTo>
                    <a:pt x="4296752" y="2599303"/>
                  </a:lnTo>
                  <a:lnTo>
                    <a:pt x="4293454" y="2664612"/>
                  </a:lnTo>
                  <a:cubicBezTo>
                    <a:pt x="4268480" y="2910528"/>
                    <a:pt x="4194784" y="3142040"/>
                    <a:pt x="4082170" y="3349343"/>
                  </a:cubicBezTo>
                  <a:lnTo>
                    <a:pt x="4018668" y="3453870"/>
                  </a:lnTo>
                  <a:lnTo>
                    <a:pt x="4157323" y="3515459"/>
                  </a:lnTo>
                  <a:lnTo>
                    <a:pt x="4235343" y="4263976"/>
                  </a:lnTo>
                  <a:lnTo>
                    <a:pt x="3622428" y="4709285"/>
                  </a:lnTo>
                  <a:lnTo>
                    <a:pt x="2934656" y="4403779"/>
                  </a:lnTo>
                  <a:lnTo>
                    <a:pt x="2918601" y="4249748"/>
                  </a:lnTo>
                  <a:lnTo>
                    <a:pt x="2842663" y="4269274"/>
                  </a:lnTo>
                  <a:cubicBezTo>
                    <a:pt x="2723613" y="4293635"/>
                    <a:pt x="2600349" y="4306428"/>
                    <a:pt x="2474096" y="4306428"/>
                  </a:cubicBezTo>
                  <a:cubicBezTo>
                    <a:pt x="2347844" y="4306428"/>
                    <a:pt x="2224580" y="4293635"/>
                    <a:pt x="2105529" y="4269274"/>
                  </a:cubicBezTo>
                  <a:lnTo>
                    <a:pt x="2030188" y="4249901"/>
                  </a:lnTo>
                  <a:lnTo>
                    <a:pt x="2014341" y="4401936"/>
                  </a:lnTo>
                  <a:lnTo>
                    <a:pt x="1326568" y="4707442"/>
                  </a:lnTo>
                  <a:lnTo>
                    <a:pt x="713653" y="4262133"/>
                  </a:lnTo>
                  <a:lnTo>
                    <a:pt x="791673" y="3513616"/>
                  </a:lnTo>
                  <a:lnTo>
                    <a:pt x="928813" y="3452699"/>
                  </a:lnTo>
                  <a:lnTo>
                    <a:pt x="866022" y="3349343"/>
                  </a:lnTo>
                  <a:cubicBezTo>
                    <a:pt x="753409" y="3142040"/>
                    <a:pt x="679712" y="2910528"/>
                    <a:pt x="654738" y="2664612"/>
                  </a:cubicBezTo>
                  <a:lnTo>
                    <a:pt x="651523" y="2600942"/>
                  </a:lnTo>
                  <a:lnTo>
                    <a:pt x="503087" y="2632627"/>
                  </a:lnTo>
                  <a:lnTo>
                    <a:pt x="0" y="2072923"/>
                  </a:lnTo>
                  <a:lnTo>
                    <a:pt x="234113" y="1352399"/>
                  </a:lnTo>
                  <a:lnTo>
                    <a:pt x="970105" y="1195295"/>
                  </a:lnTo>
                  <a:lnTo>
                    <a:pt x="1070046" y="1306484"/>
                  </a:lnTo>
                  <a:lnTo>
                    <a:pt x="1180939" y="1184471"/>
                  </a:lnTo>
                  <a:cubicBezTo>
                    <a:pt x="1346413" y="1018997"/>
                    <a:pt x="1543450" y="885087"/>
                    <a:pt x="1762245" y="792544"/>
                  </a:cubicBezTo>
                  <a:lnTo>
                    <a:pt x="1793474" y="781114"/>
                  </a:lnTo>
                  <a:lnTo>
                    <a:pt x="1718447" y="65142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>
              <a:noAutofit/>
            </a:bodyPr>
            <a:lstStyle/>
            <a:p>
              <a:pPr algn="ctr"/>
              <a:endParaRPr lang="sk-SK" sz="3600" b="1" dirty="0"/>
            </a:p>
          </p:txBody>
        </p:sp>
        <p:sp>
          <p:nvSpPr>
            <p:cNvPr id="41" name="Šesťuholník 40">
              <a:extLst>
                <a:ext uri="{FF2B5EF4-FFF2-40B4-BE49-F238E27FC236}">
                  <a16:creationId xmlns:a16="http://schemas.microsoft.com/office/drawing/2014/main" id="{1A423AA6-5551-415A-9D90-1295DF9902D0}"/>
                </a:ext>
              </a:extLst>
            </p:cNvPr>
            <p:cNvSpPr>
              <a:spLocks noChangeAspect="1"/>
            </p:cNvSpPr>
            <p:nvPr/>
          </p:nvSpPr>
          <p:spPr>
            <a:xfrm rot="8640000">
              <a:off x="4760816" y="4149718"/>
              <a:ext cx="1766156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3600" b="1" dirty="0"/>
                <a:t>Previerka spôsobilostí</a:t>
              </a:r>
              <a:endParaRPr lang="en-US" sz="3600" b="1" dirty="0"/>
            </a:p>
          </p:txBody>
        </p:sp>
        <p:sp>
          <p:nvSpPr>
            <p:cNvPr id="38" name="Šesťuholník 37">
              <a:hlinkClick r:id="rId3" action="ppaction://hlinksldjump"/>
              <a:extLst>
                <a:ext uri="{FF2B5EF4-FFF2-40B4-BE49-F238E27FC236}">
                  <a16:creationId xmlns:a16="http://schemas.microsoft.com/office/drawing/2014/main" id="{40755F78-41EF-43CE-BDA8-BF6179288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88924" y="841521"/>
              <a:ext cx="1766154" cy="1522548"/>
            </a:xfrm>
            <a:prstGeom prst="hexagon">
              <a:avLst>
                <a:gd name="adj" fmla="val 28925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3020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3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Predloženie potrebných dokladov</a:t>
              </a:r>
              <a:endParaRPr lang="en-US" sz="3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2" name="Šesťuholník 41">
              <a:extLst>
                <a:ext uri="{FF2B5EF4-FFF2-40B4-BE49-F238E27FC236}">
                  <a16:creationId xmlns:a16="http://schemas.microsoft.com/office/drawing/2014/main" id="{41ABAC25-A49D-44DE-8BE4-7BE47DEC3CA8}"/>
                </a:ext>
              </a:extLst>
            </p:cNvPr>
            <p:cNvSpPr>
              <a:spLocks noChangeAspect="1"/>
            </p:cNvSpPr>
            <p:nvPr/>
          </p:nvSpPr>
          <p:spPr>
            <a:xfrm rot="4320000">
              <a:off x="5429260" y="2103009"/>
              <a:ext cx="1766154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endParaRPr lang="en-US" sz="32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9" name="Šesťuholník 38">
              <a:extLst>
                <a:ext uri="{FF2B5EF4-FFF2-40B4-BE49-F238E27FC236}">
                  <a16:creationId xmlns:a16="http://schemas.microsoft.com/office/drawing/2014/main" id="{48256379-02B0-474E-93F4-7782A14A533B}"/>
                </a:ext>
              </a:extLst>
            </p:cNvPr>
            <p:cNvSpPr>
              <a:spLocks noChangeAspect="1"/>
            </p:cNvSpPr>
            <p:nvPr/>
          </p:nvSpPr>
          <p:spPr>
            <a:xfrm rot="17280000">
              <a:off x="1962882" y="2103010"/>
              <a:ext cx="1766156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endParaRPr lang="en-US" sz="3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Obdĺžnik 22"/>
          <p:cNvSpPr/>
          <p:nvPr/>
        </p:nvSpPr>
        <p:spPr>
          <a:xfrm>
            <a:off x="-4657" y="857708"/>
            <a:ext cx="12183259" cy="798520"/>
          </a:xfrm>
          <a:custGeom>
            <a:avLst/>
            <a:gdLst>
              <a:gd name="connsiteX0" fmla="*/ 0 w 4460758"/>
              <a:gd name="connsiteY0" fmla="*/ 0 h 751627"/>
              <a:gd name="connsiteX1" fmla="*/ 4460758 w 4460758"/>
              <a:gd name="connsiteY1" fmla="*/ 0 h 751627"/>
              <a:gd name="connsiteX2" fmla="*/ 4460758 w 4460758"/>
              <a:gd name="connsiteY2" fmla="*/ 751627 h 751627"/>
              <a:gd name="connsiteX3" fmla="*/ 0 w 4460758"/>
              <a:gd name="connsiteY3" fmla="*/ 751627 h 751627"/>
              <a:gd name="connsiteX4" fmla="*/ 0 w 4460758"/>
              <a:gd name="connsiteY4" fmla="*/ 0 h 751627"/>
              <a:gd name="connsiteX0" fmla="*/ 211015 w 4460758"/>
              <a:gd name="connsiteY0" fmla="*/ 10048 h 751627"/>
              <a:gd name="connsiteX1" fmla="*/ 4460758 w 4460758"/>
              <a:gd name="connsiteY1" fmla="*/ 0 h 751627"/>
              <a:gd name="connsiteX2" fmla="*/ 4460758 w 4460758"/>
              <a:gd name="connsiteY2" fmla="*/ 751627 h 751627"/>
              <a:gd name="connsiteX3" fmla="*/ 0 w 4460758"/>
              <a:gd name="connsiteY3" fmla="*/ 751627 h 751627"/>
              <a:gd name="connsiteX4" fmla="*/ 211015 w 4460758"/>
              <a:gd name="connsiteY4" fmla="*/ 10048 h 751627"/>
              <a:gd name="connsiteX0" fmla="*/ 0 w 4249743"/>
              <a:gd name="connsiteY0" fmla="*/ 10048 h 798520"/>
              <a:gd name="connsiteX1" fmla="*/ 4249743 w 4249743"/>
              <a:gd name="connsiteY1" fmla="*/ 0 h 798520"/>
              <a:gd name="connsiteX2" fmla="*/ 4249743 w 4249743"/>
              <a:gd name="connsiteY2" fmla="*/ 751627 h 798520"/>
              <a:gd name="connsiteX3" fmla="*/ 1625 w 4249743"/>
              <a:gd name="connsiteY3" fmla="*/ 798520 h 798520"/>
              <a:gd name="connsiteX4" fmla="*/ 0 w 4249743"/>
              <a:gd name="connsiteY4" fmla="*/ 10048 h 7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43" h="798520">
                <a:moveTo>
                  <a:pt x="0" y="10048"/>
                </a:moveTo>
                <a:lnTo>
                  <a:pt x="4249743" y="0"/>
                </a:lnTo>
                <a:lnTo>
                  <a:pt x="4249743" y="751627"/>
                </a:lnTo>
                <a:lnTo>
                  <a:pt x="1625" y="798520"/>
                </a:lnTo>
                <a:cubicBezTo>
                  <a:pt x="1083" y="535696"/>
                  <a:pt x="542" y="272872"/>
                  <a:pt x="0" y="1004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F2F2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2" y="378847"/>
            <a:ext cx="1252553" cy="16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23" y="477775"/>
            <a:ext cx="989827" cy="140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895301" y="463820"/>
            <a:ext cx="103833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rgbClr val="85836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PRIJÍMACÍ PROCES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430FF561-87F0-4264-973A-6ADB81F280FD}"/>
              </a:ext>
            </a:extLst>
          </p:cNvPr>
          <p:cNvSpPr txBox="1"/>
          <p:nvPr/>
        </p:nvSpPr>
        <p:spPr>
          <a:xfrm>
            <a:off x="-4657" y="2162031"/>
            <a:ext cx="41222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predložíš doklady </a:t>
            </a:r>
          </a:p>
          <a:p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potrebné, ktoré </a:t>
            </a:r>
          </a:p>
          <a:p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potrebujeme pre  </a:t>
            </a:r>
          </a:p>
          <a:p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preverenie splnenia </a:t>
            </a:r>
          </a:p>
          <a:p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podmienok prijatia (vek,    </a:t>
            </a:r>
          </a:p>
          <a:p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kvalifikáciu, spoľahlivosť </a:t>
            </a:r>
          </a:p>
          <a:p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apod.)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Lichobežník 1"/>
          <p:cNvSpPr/>
          <p:nvPr/>
        </p:nvSpPr>
        <p:spPr>
          <a:xfrm>
            <a:off x="8269793" y="6143534"/>
            <a:ext cx="3908809" cy="714466"/>
          </a:xfrm>
          <a:custGeom>
            <a:avLst/>
            <a:gdLst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298096 w 3602134"/>
              <a:gd name="connsiteY2" fmla="*/ 0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599547 w 3602134"/>
              <a:gd name="connsiteY2" fmla="*/ 10048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06104 h 1206104"/>
              <a:gd name="connsiteX1" fmla="*/ 826552 w 3602134"/>
              <a:gd name="connsiteY1" fmla="*/ 160774 h 1206104"/>
              <a:gd name="connsiteX2" fmla="*/ 3599547 w 3602134"/>
              <a:gd name="connsiteY2" fmla="*/ 0 h 1206104"/>
              <a:gd name="connsiteX3" fmla="*/ 3602134 w 3602134"/>
              <a:gd name="connsiteY3" fmla="*/ 1206104 h 1206104"/>
              <a:gd name="connsiteX4" fmla="*/ 0 w 3602134"/>
              <a:gd name="connsiteY4" fmla="*/ 1206104 h 12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34" h="1206104">
                <a:moveTo>
                  <a:pt x="0" y="1206104"/>
                </a:moveTo>
                <a:lnTo>
                  <a:pt x="826552" y="160774"/>
                </a:lnTo>
                <a:lnTo>
                  <a:pt x="3599547" y="0"/>
                </a:lnTo>
                <a:cubicBezTo>
                  <a:pt x="3600409" y="402035"/>
                  <a:pt x="3601272" y="804069"/>
                  <a:pt x="3602134" y="1206104"/>
                </a:cubicBezTo>
                <a:lnTo>
                  <a:pt x="0" y="1206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/>
          </a:p>
        </p:txBody>
      </p:sp>
      <p:sp>
        <p:nvSpPr>
          <p:cNvPr id="23" name="Obdĺžnik 22"/>
          <p:cNvSpPr/>
          <p:nvPr/>
        </p:nvSpPr>
        <p:spPr>
          <a:xfrm>
            <a:off x="8580119" y="6223768"/>
            <a:ext cx="36118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0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vojenska</a:t>
            </a:r>
            <a:r>
              <a:rPr lang="sk-SK" sz="3000" kern="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profesia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.sk</a:t>
            </a:r>
          </a:p>
        </p:txBody>
      </p:sp>
    </p:spTree>
    <p:extLst>
      <p:ext uri="{BB962C8B-B14F-4D97-AF65-F5344CB8AC3E}">
        <p14:creationId xmlns:p14="http://schemas.microsoft.com/office/powerpoint/2010/main" val="106841569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vnoramenný trojuholník 20">
            <a:extLst>
              <a:ext uri="{FF2B5EF4-FFF2-40B4-BE49-F238E27FC236}">
                <a16:creationId xmlns:a16="http://schemas.microsoft.com/office/drawing/2014/main" id="{7F887844-616D-4902-8112-AFA81D06F75A}"/>
              </a:ext>
            </a:extLst>
          </p:cNvPr>
          <p:cNvSpPr/>
          <p:nvPr/>
        </p:nvSpPr>
        <p:spPr>
          <a:xfrm rot="10800000">
            <a:off x="8591854" y="1602593"/>
            <a:ext cx="3611880" cy="6129460"/>
          </a:xfrm>
          <a:prstGeom prst="triangle">
            <a:avLst>
              <a:gd name="adj" fmla="val 0"/>
            </a:avLst>
          </a:prstGeom>
          <a:blipFill dpi="0" rotWithShape="0">
            <a:blip r:embed="rId2" cstate="print"/>
            <a:srcRect/>
            <a:stretch>
              <a:fillRect l="-26098" t="422" r="-129136" b="-4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B36B0DF4-127C-4DC1-9E43-50EE870A030A}"/>
              </a:ext>
            </a:extLst>
          </p:cNvPr>
          <p:cNvGrpSpPr>
            <a:grpSpLocks noChangeAspect="1"/>
          </p:cNvGrpSpPr>
          <p:nvPr/>
        </p:nvGrpSpPr>
        <p:grpSpPr>
          <a:xfrm>
            <a:off x="-203784" y="2162031"/>
            <a:ext cx="12581512" cy="11905568"/>
            <a:chOff x="2084686" y="951372"/>
            <a:chExt cx="4988925" cy="4720894"/>
          </a:xfrm>
        </p:grpSpPr>
        <p:sp>
          <p:nvSpPr>
            <p:cNvPr id="40" name="Šesťuholník 39">
              <a:extLst>
                <a:ext uri="{FF2B5EF4-FFF2-40B4-BE49-F238E27FC236}">
                  <a16:creationId xmlns:a16="http://schemas.microsoft.com/office/drawing/2014/main" id="{92F01480-DE06-4335-AFAD-EB1D2AB909CA}"/>
                </a:ext>
              </a:extLst>
            </p:cNvPr>
            <p:cNvSpPr>
              <a:spLocks noChangeAspect="1"/>
            </p:cNvSpPr>
            <p:nvPr/>
          </p:nvSpPr>
          <p:spPr>
            <a:xfrm rot="12960000">
              <a:off x="2617834" y="4147875"/>
              <a:ext cx="1766156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3600" b="1" dirty="0"/>
                <a:t>Výber</a:t>
              </a:r>
              <a:endParaRPr lang="en-US" sz="3600" b="1" dirty="0"/>
            </a:p>
          </p:txBody>
        </p:sp>
        <p:sp>
          <p:nvSpPr>
            <p:cNvPr id="43" name="Voľný tvar: obrazec 42">
              <a:extLst>
                <a:ext uri="{FF2B5EF4-FFF2-40B4-BE49-F238E27FC236}">
                  <a16:creationId xmlns:a16="http://schemas.microsoft.com/office/drawing/2014/main" id="{74617182-AA9C-4B9E-AEE7-3992FAEA15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7904" y="951372"/>
              <a:ext cx="4951027" cy="4709285"/>
            </a:xfrm>
            <a:custGeom>
              <a:avLst/>
              <a:gdLst>
                <a:gd name="connsiteX0" fmla="*/ 3007647 w 4951027"/>
                <a:gd name="connsiteY0" fmla="*/ 1035343 h 4709285"/>
                <a:gd name="connsiteX1" fmla="*/ 2852897 w 4951027"/>
                <a:gd name="connsiteY1" fmla="*/ 1302844 h 4709285"/>
                <a:gd name="connsiteX2" fmla="*/ 2095295 w 4951027"/>
                <a:gd name="connsiteY2" fmla="*/ 1302844 h 4709285"/>
                <a:gd name="connsiteX3" fmla="*/ 1940545 w 4951027"/>
                <a:gd name="connsiteY3" fmla="*/ 1035343 h 4709285"/>
                <a:gd name="connsiteX4" fmla="*/ 1874954 w 4951027"/>
                <a:gd name="connsiteY4" fmla="*/ 1059349 h 4709285"/>
                <a:gd name="connsiteX5" fmla="*/ 1286343 w 4951027"/>
                <a:gd name="connsiteY5" fmla="*/ 1498529 h 4709285"/>
                <a:gd name="connsiteX6" fmla="*/ 1266507 w 4951027"/>
                <a:gd name="connsiteY6" fmla="*/ 1525055 h 4709285"/>
                <a:gd name="connsiteX7" fmla="*/ 1473191 w 4951027"/>
                <a:gd name="connsiteY7" fmla="*/ 1754999 h 4709285"/>
                <a:gd name="connsiteX8" fmla="*/ 1239079 w 4951027"/>
                <a:gd name="connsiteY8" fmla="*/ 2475524 h 4709285"/>
                <a:gd name="connsiteX9" fmla="*/ 937995 w 4951027"/>
                <a:gd name="connsiteY9" fmla="*/ 2539792 h 4709285"/>
                <a:gd name="connsiteX10" fmla="*/ 942803 w 4951027"/>
                <a:gd name="connsiteY10" fmla="*/ 2635006 h 4709285"/>
                <a:gd name="connsiteX11" fmla="*/ 1120634 w 4951027"/>
                <a:gd name="connsiteY11" fmla="*/ 3211321 h 4709285"/>
                <a:gd name="connsiteX12" fmla="*/ 1195348 w 4951027"/>
                <a:gd name="connsiteY12" fmla="*/ 3334305 h 4709285"/>
                <a:gd name="connsiteX13" fmla="*/ 1479446 w 4951027"/>
                <a:gd name="connsiteY13" fmla="*/ 3208110 h 4709285"/>
                <a:gd name="connsiteX14" fmla="*/ 2092361 w 4951027"/>
                <a:gd name="connsiteY14" fmla="*/ 3653419 h 4709285"/>
                <a:gd name="connsiteX15" fmla="*/ 2060508 w 4951027"/>
                <a:gd name="connsiteY15" fmla="*/ 3959015 h 4709285"/>
                <a:gd name="connsiteX16" fmla="*/ 2163886 w 4951027"/>
                <a:gd name="connsiteY16" fmla="*/ 3985596 h 4709285"/>
                <a:gd name="connsiteX17" fmla="*/ 2474096 w 4951027"/>
                <a:gd name="connsiteY17" fmla="*/ 4016868 h 4709285"/>
                <a:gd name="connsiteX18" fmla="*/ 2784307 w 4951027"/>
                <a:gd name="connsiteY18" fmla="*/ 3985596 h 4709285"/>
                <a:gd name="connsiteX19" fmla="*/ 2888281 w 4951027"/>
                <a:gd name="connsiteY19" fmla="*/ 3958862 h 4709285"/>
                <a:gd name="connsiteX20" fmla="*/ 2856636 w 4951027"/>
                <a:gd name="connsiteY20" fmla="*/ 3655262 h 4709285"/>
                <a:gd name="connsiteX21" fmla="*/ 3469550 w 4951027"/>
                <a:gd name="connsiteY21" fmla="*/ 3209953 h 4709285"/>
                <a:gd name="connsiteX22" fmla="*/ 3752133 w 4951027"/>
                <a:gd name="connsiteY22" fmla="*/ 3335476 h 4709285"/>
                <a:gd name="connsiteX23" fmla="*/ 3827558 w 4951027"/>
                <a:gd name="connsiteY23" fmla="*/ 3211321 h 4709285"/>
                <a:gd name="connsiteX24" fmla="*/ 4005389 w 4951027"/>
                <a:gd name="connsiteY24" fmla="*/ 2635006 h 4709285"/>
                <a:gd name="connsiteX25" fmla="*/ 4010280 w 4951027"/>
                <a:gd name="connsiteY25" fmla="*/ 2538153 h 4709285"/>
                <a:gd name="connsiteX26" fmla="*/ 3711949 w 4951027"/>
                <a:gd name="connsiteY26" fmla="*/ 2474472 h 4709285"/>
                <a:gd name="connsiteX27" fmla="*/ 3477837 w 4951027"/>
                <a:gd name="connsiteY27" fmla="*/ 1753949 h 4709285"/>
                <a:gd name="connsiteX28" fmla="*/ 3682544 w 4951027"/>
                <a:gd name="connsiteY28" fmla="*/ 1526204 h 4709285"/>
                <a:gd name="connsiteX29" fmla="*/ 3661849 w 4951027"/>
                <a:gd name="connsiteY29" fmla="*/ 1498529 h 4709285"/>
                <a:gd name="connsiteX30" fmla="*/ 3073238 w 4951027"/>
                <a:gd name="connsiteY30" fmla="*/ 1059349 h 4709285"/>
                <a:gd name="connsiteX31" fmla="*/ 2095295 w 4951027"/>
                <a:gd name="connsiteY31" fmla="*/ 0 h 4709285"/>
                <a:gd name="connsiteX32" fmla="*/ 2852897 w 4951027"/>
                <a:gd name="connsiteY32" fmla="*/ 0 h 4709285"/>
                <a:gd name="connsiteX33" fmla="*/ 3229745 w 4951027"/>
                <a:gd name="connsiteY33" fmla="*/ 651423 h 4709285"/>
                <a:gd name="connsiteX34" fmla="*/ 3154718 w 4951027"/>
                <a:gd name="connsiteY34" fmla="*/ 781114 h 4709285"/>
                <a:gd name="connsiteX35" fmla="*/ 3185948 w 4951027"/>
                <a:gd name="connsiteY35" fmla="*/ 792544 h 4709285"/>
                <a:gd name="connsiteX36" fmla="*/ 3767253 w 4951027"/>
                <a:gd name="connsiteY36" fmla="*/ 1184471 h 4709285"/>
                <a:gd name="connsiteX37" fmla="*/ 3879097 w 4951027"/>
                <a:gd name="connsiteY37" fmla="*/ 1307531 h 4709285"/>
                <a:gd name="connsiteX38" fmla="*/ 3980924 w 4951027"/>
                <a:gd name="connsiteY38" fmla="*/ 1194245 h 4709285"/>
                <a:gd name="connsiteX39" fmla="*/ 4716915 w 4951027"/>
                <a:gd name="connsiteY39" fmla="*/ 1351348 h 4709285"/>
                <a:gd name="connsiteX40" fmla="*/ 4951027 w 4951027"/>
                <a:gd name="connsiteY40" fmla="*/ 2071871 h 4709285"/>
                <a:gd name="connsiteX41" fmla="*/ 4447941 w 4951027"/>
                <a:gd name="connsiteY41" fmla="*/ 2631575 h 4709285"/>
                <a:gd name="connsiteX42" fmla="*/ 4296752 w 4951027"/>
                <a:gd name="connsiteY42" fmla="*/ 2599303 h 4709285"/>
                <a:gd name="connsiteX43" fmla="*/ 4293454 w 4951027"/>
                <a:gd name="connsiteY43" fmla="*/ 2664612 h 4709285"/>
                <a:gd name="connsiteX44" fmla="*/ 4082170 w 4951027"/>
                <a:gd name="connsiteY44" fmla="*/ 3349343 h 4709285"/>
                <a:gd name="connsiteX45" fmla="*/ 4018668 w 4951027"/>
                <a:gd name="connsiteY45" fmla="*/ 3453870 h 4709285"/>
                <a:gd name="connsiteX46" fmla="*/ 4157323 w 4951027"/>
                <a:gd name="connsiteY46" fmla="*/ 3515459 h 4709285"/>
                <a:gd name="connsiteX47" fmla="*/ 4235343 w 4951027"/>
                <a:gd name="connsiteY47" fmla="*/ 4263976 h 4709285"/>
                <a:gd name="connsiteX48" fmla="*/ 3622428 w 4951027"/>
                <a:gd name="connsiteY48" fmla="*/ 4709285 h 4709285"/>
                <a:gd name="connsiteX49" fmla="*/ 2934656 w 4951027"/>
                <a:gd name="connsiteY49" fmla="*/ 4403779 h 4709285"/>
                <a:gd name="connsiteX50" fmla="*/ 2918601 w 4951027"/>
                <a:gd name="connsiteY50" fmla="*/ 4249748 h 4709285"/>
                <a:gd name="connsiteX51" fmla="*/ 2842663 w 4951027"/>
                <a:gd name="connsiteY51" fmla="*/ 4269274 h 4709285"/>
                <a:gd name="connsiteX52" fmla="*/ 2474096 w 4951027"/>
                <a:gd name="connsiteY52" fmla="*/ 4306428 h 4709285"/>
                <a:gd name="connsiteX53" fmla="*/ 2105529 w 4951027"/>
                <a:gd name="connsiteY53" fmla="*/ 4269274 h 4709285"/>
                <a:gd name="connsiteX54" fmla="*/ 2030188 w 4951027"/>
                <a:gd name="connsiteY54" fmla="*/ 4249901 h 4709285"/>
                <a:gd name="connsiteX55" fmla="*/ 2014341 w 4951027"/>
                <a:gd name="connsiteY55" fmla="*/ 4401936 h 4709285"/>
                <a:gd name="connsiteX56" fmla="*/ 1326568 w 4951027"/>
                <a:gd name="connsiteY56" fmla="*/ 4707442 h 4709285"/>
                <a:gd name="connsiteX57" fmla="*/ 713653 w 4951027"/>
                <a:gd name="connsiteY57" fmla="*/ 4262133 h 4709285"/>
                <a:gd name="connsiteX58" fmla="*/ 791673 w 4951027"/>
                <a:gd name="connsiteY58" fmla="*/ 3513616 h 4709285"/>
                <a:gd name="connsiteX59" fmla="*/ 928813 w 4951027"/>
                <a:gd name="connsiteY59" fmla="*/ 3452699 h 4709285"/>
                <a:gd name="connsiteX60" fmla="*/ 866022 w 4951027"/>
                <a:gd name="connsiteY60" fmla="*/ 3349343 h 4709285"/>
                <a:gd name="connsiteX61" fmla="*/ 654738 w 4951027"/>
                <a:gd name="connsiteY61" fmla="*/ 2664612 h 4709285"/>
                <a:gd name="connsiteX62" fmla="*/ 651523 w 4951027"/>
                <a:gd name="connsiteY62" fmla="*/ 2600942 h 4709285"/>
                <a:gd name="connsiteX63" fmla="*/ 503087 w 4951027"/>
                <a:gd name="connsiteY63" fmla="*/ 2632627 h 4709285"/>
                <a:gd name="connsiteX64" fmla="*/ 0 w 4951027"/>
                <a:gd name="connsiteY64" fmla="*/ 2072923 h 4709285"/>
                <a:gd name="connsiteX65" fmla="*/ 234113 w 4951027"/>
                <a:gd name="connsiteY65" fmla="*/ 1352399 h 4709285"/>
                <a:gd name="connsiteX66" fmla="*/ 970105 w 4951027"/>
                <a:gd name="connsiteY66" fmla="*/ 1195295 h 4709285"/>
                <a:gd name="connsiteX67" fmla="*/ 1070046 w 4951027"/>
                <a:gd name="connsiteY67" fmla="*/ 1306484 h 4709285"/>
                <a:gd name="connsiteX68" fmla="*/ 1180939 w 4951027"/>
                <a:gd name="connsiteY68" fmla="*/ 1184471 h 4709285"/>
                <a:gd name="connsiteX69" fmla="*/ 1762245 w 4951027"/>
                <a:gd name="connsiteY69" fmla="*/ 792544 h 4709285"/>
                <a:gd name="connsiteX70" fmla="*/ 1793474 w 4951027"/>
                <a:gd name="connsiteY70" fmla="*/ 781114 h 4709285"/>
                <a:gd name="connsiteX71" fmla="*/ 1718447 w 4951027"/>
                <a:gd name="connsiteY71" fmla="*/ 651423 h 470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951027" h="4709285">
                  <a:moveTo>
                    <a:pt x="3007647" y="1035343"/>
                  </a:moveTo>
                  <a:lnTo>
                    <a:pt x="2852897" y="1302844"/>
                  </a:lnTo>
                  <a:lnTo>
                    <a:pt x="2095295" y="1302844"/>
                  </a:lnTo>
                  <a:lnTo>
                    <a:pt x="1940545" y="1035343"/>
                  </a:lnTo>
                  <a:lnTo>
                    <a:pt x="1874954" y="1059349"/>
                  </a:lnTo>
                  <a:cubicBezTo>
                    <a:pt x="1644764" y="1156711"/>
                    <a:pt x="1443187" y="1308477"/>
                    <a:pt x="1286343" y="1498529"/>
                  </a:cubicBezTo>
                  <a:lnTo>
                    <a:pt x="1266507" y="1525055"/>
                  </a:lnTo>
                  <a:lnTo>
                    <a:pt x="1473191" y="1754999"/>
                  </a:lnTo>
                  <a:lnTo>
                    <a:pt x="1239079" y="2475524"/>
                  </a:lnTo>
                  <a:lnTo>
                    <a:pt x="937995" y="2539792"/>
                  </a:lnTo>
                  <a:lnTo>
                    <a:pt x="942803" y="2635006"/>
                  </a:lnTo>
                  <a:cubicBezTo>
                    <a:pt x="963823" y="2841985"/>
                    <a:pt x="1025851" y="3036841"/>
                    <a:pt x="1120634" y="3211321"/>
                  </a:cubicBezTo>
                  <a:lnTo>
                    <a:pt x="1195348" y="3334305"/>
                  </a:lnTo>
                  <a:lnTo>
                    <a:pt x="1479446" y="3208110"/>
                  </a:lnTo>
                  <a:lnTo>
                    <a:pt x="2092361" y="3653419"/>
                  </a:lnTo>
                  <a:lnTo>
                    <a:pt x="2060508" y="3959015"/>
                  </a:lnTo>
                  <a:lnTo>
                    <a:pt x="2163886" y="3985596"/>
                  </a:lnTo>
                  <a:cubicBezTo>
                    <a:pt x="2264087" y="4006100"/>
                    <a:pt x="2367834" y="4016868"/>
                    <a:pt x="2474096" y="4016868"/>
                  </a:cubicBezTo>
                  <a:cubicBezTo>
                    <a:pt x="2580359" y="4016868"/>
                    <a:pt x="2684106" y="4006100"/>
                    <a:pt x="2784307" y="3985596"/>
                  </a:cubicBezTo>
                  <a:lnTo>
                    <a:pt x="2888281" y="3958862"/>
                  </a:lnTo>
                  <a:lnTo>
                    <a:pt x="2856636" y="3655262"/>
                  </a:lnTo>
                  <a:lnTo>
                    <a:pt x="3469550" y="3209953"/>
                  </a:lnTo>
                  <a:lnTo>
                    <a:pt x="3752133" y="3335476"/>
                  </a:lnTo>
                  <a:lnTo>
                    <a:pt x="3827558" y="3211321"/>
                  </a:lnTo>
                  <a:cubicBezTo>
                    <a:pt x="3922342" y="3036841"/>
                    <a:pt x="3984369" y="2841985"/>
                    <a:pt x="4005389" y="2635006"/>
                  </a:cubicBezTo>
                  <a:lnTo>
                    <a:pt x="4010280" y="2538153"/>
                  </a:lnTo>
                  <a:lnTo>
                    <a:pt x="3711949" y="2474472"/>
                  </a:lnTo>
                  <a:lnTo>
                    <a:pt x="3477837" y="1753949"/>
                  </a:lnTo>
                  <a:lnTo>
                    <a:pt x="3682544" y="1526204"/>
                  </a:lnTo>
                  <a:lnTo>
                    <a:pt x="3661849" y="1498529"/>
                  </a:lnTo>
                  <a:cubicBezTo>
                    <a:pt x="3505005" y="1308477"/>
                    <a:pt x="3303428" y="1156711"/>
                    <a:pt x="3073238" y="1059349"/>
                  </a:cubicBezTo>
                  <a:close/>
                  <a:moveTo>
                    <a:pt x="2095295" y="0"/>
                  </a:moveTo>
                  <a:lnTo>
                    <a:pt x="2852897" y="0"/>
                  </a:lnTo>
                  <a:lnTo>
                    <a:pt x="3229745" y="651423"/>
                  </a:lnTo>
                  <a:lnTo>
                    <a:pt x="3154718" y="781114"/>
                  </a:lnTo>
                  <a:lnTo>
                    <a:pt x="3185948" y="792544"/>
                  </a:lnTo>
                  <a:cubicBezTo>
                    <a:pt x="3404742" y="885087"/>
                    <a:pt x="3601779" y="1018997"/>
                    <a:pt x="3767253" y="1184471"/>
                  </a:cubicBezTo>
                  <a:lnTo>
                    <a:pt x="3879097" y="1307531"/>
                  </a:lnTo>
                  <a:lnTo>
                    <a:pt x="3980924" y="1194245"/>
                  </a:lnTo>
                  <a:lnTo>
                    <a:pt x="4716915" y="1351348"/>
                  </a:lnTo>
                  <a:lnTo>
                    <a:pt x="4951027" y="2071871"/>
                  </a:lnTo>
                  <a:lnTo>
                    <a:pt x="4447941" y="2631575"/>
                  </a:lnTo>
                  <a:lnTo>
                    <a:pt x="4296752" y="2599303"/>
                  </a:lnTo>
                  <a:lnTo>
                    <a:pt x="4293454" y="2664612"/>
                  </a:lnTo>
                  <a:cubicBezTo>
                    <a:pt x="4268480" y="2910528"/>
                    <a:pt x="4194784" y="3142040"/>
                    <a:pt x="4082170" y="3349343"/>
                  </a:cubicBezTo>
                  <a:lnTo>
                    <a:pt x="4018668" y="3453870"/>
                  </a:lnTo>
                  <a:lnTo>
                    <a:pt x="4157323" y="3515459"/>
                  </a:lnTo>
                  <a:lnTo>
                    <a:pt x="4235343" y="4263976"/>
                  </a:lnTo>
                  <a:lnTo>
                    <a:pt x="3622428" y="4709285"/>
                  </a:lnTo>
                  <a:lnTo>
                    <a:pt x="2934656" y="4403779"/>
                  </a:lnTo>
                  <a:lnTo>
                    <a:pt x="2918601" y="4249748"/>
                  </a:lnTo>
                  <a:lnTo>
                    <a:pt x="2842663" y="4269274"/>
                  </a:lnTo>
                  <a:cubicBezTo>
                    <a:pt x="2723613" y="4293635"/>
                    <a:pt x="2600349" y="4306428"/>
                    <a:pt x="2474096" y="4306428"/>
                  </a:cubicBezTo>
                  <a:cubicBezTo>
                    <a:pt x="2347844" y="4306428"/>
                    <a:pt x="2224580" y="4293635"/>
                    <a:pt x="2105529" y="4269274"/>
                  </a:cubicBezTo>
                  <a:lnTo>
                    <a:pt x="2030188" y="4249901"/>
                  </a:lnTo>
                  <a:lnTo>
                    <a:pt x="2014341" y="4401936"/>
                  </a:lnTo>
                  <a:lnTo>
                    <a:pt x="1326568" y="4707442"/>
                  </a:lnTo>
                  <a:lnTo>
                    <a:pt x="713653" y="4262133"/>
                  </a:lnTo>
                  <a:lnTo>
                    <a:pt x="791673" y="3513616"/>
                  </a:lnTo>
                  <a:lnTo>
                    <a:pt x="928813" y="3452699"/>
                  </a:lnTo>
                  <a:lnTo>
                    <a:pt x="866022" y="3349343"/>
                  </a:lnTo>
                  <a:cubicBezTo>
                    <a:pt x="753409" y="3142040"/>
                    <a:pt x="679712" y="2910528"/>
                    <a:pt x="654738" y="2664612"/>
                  </a:cubicBezTo>
                  <a:lnTo>
                    <a:pt x="651523" y="2600942"/>
                  </a:lnTo>
                  <a:lnTo>
                    <a:pt x="503087" y="2632627"/>
                  </a:lnTo>
                  <a:lnTo>
                    <a:pt x="0" y="2072923"/>
                  </a:lnTo>
                  <a:lnTo>
                    <a:pt x="234113" y="1352399"/>
                  </a:lnTo>
                  <a:lnTo>
                    <a:pt x="970105" y="1195295"/>
                  </a:lnTo>
                  <a:lnTo>
                    <a:pt x="1070046" y="1306484"/>
                  </a:lnTo>
                  <a:lnTo>
                    <a:pt x="1180939" y="1184471"/>
                  </a:lnTo>
                  <a:cubicBezTo>
                    <a:pt x="1346413" y="1018997"/>
                    <a:pt x="1543450" y="885087"/>
                    <a:pt x="1762245" y="792544"/>
                  </a:cubicBezTo>
                  <a:lnTo>
                    <a:pt x="1793474" y="781114"/>
                  </a:lnTo>
                  <a:lnTo>
                    <a:pt x="1718447" y="65142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>
              <a:noAutofit/>
            </a:bodyPr>
            <a:lstStyle/>
            <a:p>
              <a:pPr algn="ctr"/>
              <a:endParaRPr lang="sk-SK" sz="3600" b="1" dirty="0"/>
            </a:p>
          </p:txBody>
        </p:sp>
        <p:sp>
          <p:nvSpPr>
            <p:cNvPr id="41" name="Šesťuholník 40">
              <a:extLst>
                <a:ext uri="{FF2B5EF4-FFF2-40B4-BE49-F238E27FC236}">
                  <a16:creationId xmlns:a16="http://schemas.microsoft.com/office/drawing/2014/main" id="{1A423AA6-5551-415A-9D90-1295DF9902D0}"/>
                </a:ext>
              </a:extLst>
            </p:cNvPr>
            <p:cNvSpPr>
              <a:spLocks noChangeAspect="1"/>
            </p:cNvSpPr>
            <p:nvPr/>
          </p:nvSpPr>
          <p:spPr>
            <a:xfrm rot="8640000">
              <a:off x="4760816" y="4149718"/>
              <a:ext cx="1766156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3600" b="1" dirty="0"/>
                <a:t>Previerka spôsobilostí</a:t>
              </a:r>
              <a:endParaRPr lang="en-US" sz="3600" b="1" dirty="0"/>
            </a:p>
          </p:txBody>
        </p:sp>
        <p:sp>
          <p:nvSpPr>
            <p:cNvPr id="42" name="Šesťuholník 41">
              <a:extLst>
                <a:ext uri="{FF2B5EF4-FFF2-40B4-BE49-F238E27FC236}">
                  <a16:creationId xmlns:a16="http://schemas.microsoft.com/office/drawing/2014/main" id="{41ABAC25-A49D-44DE-8BE4-7BE47DEC3CA8}"/>
                </a:ext>
              </a:extLst>
            </p:cNvPr>
            <p:cNvSpPr>
              <a:spLocks noChangeAspect="1"/>
            </p:cNvSpPr>
            <p:nvPr/>
          </p:nvSpPr>
          <p:spPr>
            <a:xfrm rot="4320000">
              <a:off x="5429260" y="2103009"/>
              <a:ext cx="1766154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endParaRPr lang="sk-SK" sz="32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9" name="Šesťuholník 38">
              <a:extLst>
                <a:ext uri="{FF2B5EF4-FFF2-40B4-BE49-F238E27FC236}">
                  <a16:creationId xmlns:a16="http://schemas.microsoft.com/office/drawing/2014/main" id="{48256379-02B0-474E-93F4-7782A14A533B}"/>
                </a:ext>
              </a:extLst>
            </p:cNvPr>
            <p:cNvSpPr>
              <a:spLocks noChangeAspect="1"/>
            </p:cNvSpPr>
            <p:nvPr/>
          </p:nvSpPr>
          <p:spPr>
            <a:xfrm rot="17280000">
              <a:off x="1962882" y="2103010"/>
              <a:ext cx="1766156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endParaRPr lang="en-US" sz="3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Obdĺžnik 22"/>
          <p:cNvSpPr/>
          <p:nvPr/>
        </p:nvSpPr>
        <p:spPr>
          <a:xfrm>
            <a:off x="-4657" y="857708"/>
            <a:ext cx="12183259" cy="798520"/>
          </a:xfrm>
          <a:custGeom>
            <a:avLst/>
            <a:gdLst>
              <a:gd name="connsiteX0" fmla="*/ 0 w 4460758"/>
              <a:gd name="connsiteY0" fmla="*/ 0 h 751627"/>
              <a:gd name="connsiteX1" fmla="*/ 4460758 w 4460758"/>
              <a:gd name="connsiteY1" fmla="*/ 0 h 751627"/>
              <a:gd name="connsiteX2" fmla="*/ 4460758 w 4460758"/>
              <a:gd name="connsiteY2" fmla="*/ 751627 h 751627"/>
              <a:gd name="connsiteX3" fmla="*/ 0 w 4460758"/>
              <a:gd name="connsiteY3" fmla="*/ 751627 h 751627"/>
              <a:gd name="connsiteX4" fmla="*/ 0 w 4460758"/>
              <a:gd name="connsiteY4" fmla="*/ 0 h 751627"/>
              <a:gd name="connsiteX0" fmla="*/ 211015 w 4460758"/>
              <a:gd name="connsiteY0" fmla="*/ 10048 h 751627"/>
              <a:gd name="connsiteX1" fmla="*/ 4460758 w 4460758"/>
              <a:gd name="connsiteY1" fmla="*/ 0 h 751627"/>
              <a:gd name="connsiteX2" fmla="*/ 4460758 w 4460758"/>
              <a:gd name="connsiteY2" fmla="*/ 751627 h 751627"/>
              <a:gd name="connsiteX3" fmla="*/ 0 w 4460758"/>
              <a:gd name="connsiteY3" fmla="*/ 751627 h 751627"/>
              <a:gd name="connsiteX4" fmla="*/ 211015 w 4460758"/>
              <a:gd name="connsiteY4" fmla="*/ 10048 h 751627"/>
              <a:gd name="connsiteX0" fmla="*/ 0 w 4249743"/>
              <a:gd name="connsiteY0" fmla="*/ 10048 h 798520"/>
              <a:gd name="connsiteX1" fmla="*/ 4249743 w 4249743"/>
              <a:gd name="connsiteY1" fmla="*/ 0 h 798520"/>
              <a:gd name="connsiteX2" fmla="*/ 4249743 w 4249743"/>
              <a:gd name="connsiteY2" fmla="*/ 751627 h 798520"/>
              <a:gd name="connsiteX3" fmla="*/ 1625 w 4249743"/>
              <a:gd name="connsiteY3" fmla="*/ 798520 h 798520"/>
              <a:gd name="connsiteX4" fmla="*/ 0 w 4249743"/>
              <a:gd name="connsiteY4" fmla="*/ 10048 h 7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43" h="798520">
                <a:moveTo>
                  <a:pt x="0" y="10048"/>
                </a:moveTo>
                <a:lnTo>
                  <a:pt x="4249743" y="0"/>
                </a:lnTo>
                <a:lnTo>
                  <a:pt x="4249743" y="751627"/>
                </a:lnTo>
                <a:lnTo>
                  <a:pt x="1625" y="798520"/>
                </a:lnTo>
                <a:cubicBezTo>
                  <a:pt x="1083" y="535696"/>
                  <a:pt x="542" y="272872"/>
                  <a:pt x="0" y="1004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F2F2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2" y="378847"/>
            <a:ext cx="1252553" cy="16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23" y="477775"/>
            <a:ext cx="989827" cy="140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895301" y="463820"/>
            <a:ext cx="103833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rgbClr val="85836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PRIJÍMACÍ PROCES</a:t>
            </a:r>
          </a:p>
        </p:txBody>
      </p:sp>
      <p:sp>
        <p:nvSpPr>
          <p:cNvPr id="22" name="Lichobežník 1"/>
          <p:cNvSpPr/>
          <p:nvPr/>
        </p:nvSpPr>
        <p:spPr>
          <a:xfrm>
            <a:off x="8269793" y="6143534"/>
            <a:ext cx="3908809" cy="714466"/>
          </a:xfrm>
          <a:custGeom>
            <a:avLst/>
            <a:gdLst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298096 w 3602134"/>
              <a:gd name="connsiteY2" fmla="*/ 0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599547 w 3602134"/>
              <a:gd name="connsiteY2" fmla="*/ 10048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06104 h 1206104"/>
              <a:gd name="connsiteX1" fmla="*/ 826552 w 3602134"/>
              <a:gd name="connsiteY1" fmla="*/ 160774 h 1206104"/>
              <a:gd name="connsiteX2" fmla="*/ 3599547 w 3602134"/>
              <a:gd name="connsiteY2" fmla="*/ 0 h 1206104"/>
              <a:gd name="connsiteX3" fmla="*/ 3602134 w 3602134"/>
              <a:gd name="connsiteY3" fmla="*/ 1206104 h 1206104"/>
              <a:gd name="connsiteX4" fmla="*/ 0 w 3602134"/>
              <a:gd name="connsiteY4" fmla="*/ 1206104 h 12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34" h="1206104">
                <a:moveTo>
                  <a:pt x="0" y="1206104"/>
                </a:moveTo>
                <a:lnTo>
                  <a:pt x="826552" y="160774"/>
                </a:lnTo>
                <a:lnTo>
                  <a:pt x="3599547" y="0"/>
                </a:lnTo>
                <a:cubicBezTo>
                  <a:pt x="3600409" y="402035"/>
                  <a:pt x="3601272" y="804069"/>
                  <a:pt x="3602134" y="1206104"/>
                </a:cubicBezTo>
                <a:lnTo>
                  <a:pt x="0" y="1206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/>
          </a:p>
        </p:txBody>
      </p:sp>
      <p:sp>
        <p:nvSpPr>
          <p:cNvPr id="23" name="Obdĺžnik 22"/>
          <p:cNvSpPr/>
          <p:nvPr/>
        </p:nvSpPr>
        <p:spPr>
          <a:xfrm>
            <a:off x="8656320" y="6223768"/>
            <a:ext cx="35356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0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vojenska</a:t>
            </a:r>
            <a:r>
              <a:rPr lang="sk-SK" sz="3000" kern="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profesia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.sk</a:t>
            </a:r>
          </a:p>
        </p:txBody>
      </p:sp>
      <p:sp>
        <p:nvSpPr>
          <p:cNvPr id="18" name="Šesťuholník 17">
            <a:hlinkClick r:id="rId5" action="ppaction://hlinksldjump"/>
            <a:extLst>
              <a:ext uri="{FF2B5EF4-FFF2-40B4-BE49-F238E27FC236}">
                <a16:creationId xmlns:a16="http://schemas.microsoft.com/office/drawing/2014/main" id="{40755F78-41EF-43CE-BDA8-BF6179288409}"/>
              </a:ext>
            </a:extLst>
          </p:cNvPr>
          <p:cNvSpPr>
            <a:spLocks noChangeAspect="1"/>
          </p:cNvSpPr>
          <p:nvPr/>
        </p:nvSpPr>
        <p:spPr>
          <a:xfrm>
            <a:off x="3859950" y="1879446"/>
            <a:ext cx="4454043" cy="3839696"/>
          </a:xfrm>
          <a:prstGeom prst="hexagon">
            <a:avLst>
              <a:gd name="adj" fmla="val 28925"/>
              <a:gd name="vf" fmla="val 115470"/>
            </a:avLst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30200" h="330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/>
          <a:p>
            <a:pPr algn="ctr"/>
            <a:r>
              <a:rPr lang="sk-SK" sz="3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Posúdenie zdravotnej spôsobilosti</a:t>
            </a:r>
            <a:endParaRPr lang="en-US" sz="3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430FF561-87F0-4264-973A-6ADB81F280FD}"/>
              </a:ext>
            </a:extLst>
          </p:cNvPr>
          <p:cNvSpPr txBox="1"/>
          <p:nvPr/>
        </p:nvSpPr>
        <p:spPr>
          <a:xfrm>
            <a:off x="-4657" y="2162031"/>
            <a:ext cx="41222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vyšetrením vo vojenskej </a:t>
            </a:r>
          </a:p>
          <a:p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nemocnici posúdime tvoju  </a:t>
            </a:r>
          </a:p>
          <a:p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zdravotnú spôsobilosť</a:t>
            </a:r>
          </a:p>
          <a:p>
            <a:pPr>
              <a:buFont typeface="Courier New" pitchFamily="49" charset="0"/>
              <a:buChar char="o"/>
            </a:pP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sk-S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sk-SK" sz="22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posúdenie sa vykonáva na  </a:t>
            </a:r>
          </a:p>
          <a:p>
            <a:r>
              <a:rPr lang="sk-SK" sz="22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náklady ozbrojených síl 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4785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vnoramenný trojuholník 20">
            <a:extLst>
              <a:ext uri="{FF2B5EF4-FFF2-40B4-BE49-F238E27FC236}">
                <a16:creationId xmlns:a16="http://schemas.microsoft.com/office/drawing/2014/main" id="{215B54B7-230A-4961-8872-7161B8D3E8E6}"/>
              </a:ext>
            </a:extLst>
          </p:cNvPr>
          <p:cNvSpPr/>
          <p:nvPr/>
        </p:nvSpPr>
        <p:spPr>
          <a:xfrm rot="10800000">
            <a:off x="8580120" y="1653121"/>
            <a:ext cx="3611880" cy="6129460"/>
          </a:xfrm>
          <a:prstGeom prst="triangle">
            <a:avLst>
              <a:gd name="adj" fmla="val 0"/>
            </a:avLst>
          </a:prstGeom>
          <a:blipFill dpi="0" rotWithShape="0">
            <a:blip r:embed="rId2" cstate="print"/>
            <a:srcRect/>
            <a:stretch>
              <a:fillRect l="-1417" t="-17658" r="-58751" b="-242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B36B0DF4-127C-4DC1-9E43-50EE870A030A}"/>
              </a:ext>
            </a:extLst>
          </p:cNvPr>
          <p:cNvGrpSpPr>
            <a:grpSpLocks noChangeAspect="1"/>
          </p:cNvGrpSpPr>
          <p:nvPr/>
        </p:nvGrpSpPr>
        <p:grpSpPr>
          <a:xfrm>
            <a:off x="-170450" y="1884999"/>
            <a:ext cx="12548178" cy="12182600"/>
            <a:chOff x="2097904" y="841521"/>
            <a:chExt cx="4975707" cy="4830745"/>
          </a:xfrm>
        </p:grpSpPr>
        <p:sp>
          <p:nvSpPr>
            <p:cNvPr id="40" name="Šesťuholník 39">
              <a:extLst>
                <a:ext uri="{FF2B5EF4-FFF2-40B4-BE49-F238E27FC236}">
                  <a16:creationId xmlns:a16="http://schemas.microsoft.com/office/drawing/2014/main" id="{92F01480-DE06-4335-AFAD-EB1D2AB909CA}"/>
                </a:ext>
              </a:extLst>
            </p:cNvPr>
            <p:cNvSpPr>
              <a:spLocks noChangeAspect="1"/>
            </p:cNvSpPr>
            <p:nvPr/>
          </p:nvSpPr>
          <p:spPr>
            <a:xfrm rot="12960000">
              <a:off x="2617834" y="4147875"/>
              <a:ext cx="1766156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3600" b="1" dirty="0"/>
                <a:t>Výber</a:t>
              </a:r>
              <a:endParaRPr lang="en-US" sz="3600" b="1" dirty="0"/>
            </a:p>
          </p:txBody>
        </p:sp>
        <p:sp>
          <p:nvSpPr>
            <p:cNvPr id="43" name="Voľný tvar: obrazec 42">
              <a:extLst>
                <a:ext uri="{FF2B5EF4-FFF2-40B4-BE49-F238E27FC236}">
                  <a16:creationId xmlns:a16="http://schemas.microsoft.com/office/drawing/2014/main" id="{74617182-AA9C-4B9E-AEE7-3992FAEA15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7904" y="951372"/>
              <a:ext cx="4951027" cy="4709285"/>
            </a:xfrm>
            <a:custGeom>
              <a:avLst/>
              <a:gdLst>
                <a:gd name="connsiteX0" fmla="*/ 3007647 w 4951027"/>
                <a:gd name="connsiteY0" fmla="*/ 1035343 h 4709285"/>
                <a:gd name="connsiteX1" fmla="*/ 2852897 w 4951027"/>
                <a:gd name="connsiteY1" fmla="*/ 1302844 h 4709285"/>
                <a:gd name="connsiteX2" fmla="*/ 2095295 w 4951027"/>
                <a:gd name="connsiteY2" fmla="*/ 1302844 h 4709285"/>
                <a:gd name="connsiteX3" fmla="*/ 1940545 w 4951027"/>
                <a:gd name="connsiteY3" fmla="*/ 1035343 h 4709285"/>
                <a:gd name="connsiteX4" fmla="*/ 1874954 w 4951027"/>
                <a:gd name="connsiteY4" fmla="*/ 1059349 h 4709285"/>
                <a:gd name="connsiteX5" fmla="*/ 1286343 w 4951027"/>
                <a:gd name="connsiteY5" fmla="*/ 1498529 h 4709285"/>
                <a:gd name="connsiteX6" fmla="*/ 1266507 w 4951027"/>
                <a:gd name="connsiteY6" fmla="*/ 1525055 h 4709285"/>
                <a:gd name="connsiteX7" fmla="*/ 1473191 w 4951027"/>
                <a:gd name="connsiteY7" fmla="*/ 1754999 h 4709285"/>
                <a:gd name="connsiteX8" fmla="*/ 1239079 w 4951027"/>
                <a:gd name="connsiteY8" fmla="*/ 2475524 h 4709285"/>
                <a:gd name="connsiteX9" fmla="*/ 937995 w 4951027"/>
                <a:gd name="connsiteY9" fmla="*/ 2539792 h 4709285"/>
                <a:gd name="connsiteX10" fmla="*/ 942803 w 4951027"/>
                <a:gd name="connsiteY10" fmla="*/ 2635006 h 4709285"/>
                <a:gd name="connsiteX11" fmla="*/ 1120634 w 4951027"/>
                <a:gd name="connsiteY11" fmla="*/ 3211321 h 4709285"/>
                <a:gd name="connsiteX12" fmla="*/ 1195348 w 4951027"/>
                <a:gd name="connsiteY12" fmla="*/ 3334305 h 4709285"/>
                <a:gd name="connsiteX13" fmla="*/ 1479446 w 4951027"/>
                <a:gd name="connsiteY13" fmla="*/ 3208110 h 4709285"/>
                <a:gd name="connsiteX14" fmla="*/ 2092361 w 4951027"/>
                <a:gd name="connsiteY14" fmla="*/ 3653419 h 4709285"/>
                <a:gd name="connsiteX15" fmla="*/ 2060508 w 4951027"/>
                <a:gd name="connsiteY15" fmla="*/ 3959015 h 4709285"/>
                <a:gd name="connsiteX16" fmla="*/ 2163886 w 4951027"/>
                <a:gd name="connsiteY16" fmla="*/ 3985596 h 4709285"/>
                <a:gd name="connsiteX17" fmla="*/ 2474096 w 4951027"/>
                <a:gd name="connsiteY17" fmla="*/ 4016868 h 4709285"/>
                <a:gd name="connsiteX18" fmla="*/ 2784307 w 4951027"/>
                <a:gd name="connsiteY18" fmla="*/ 3985596 h 4709285"/>
                <a:gd name="connsiteX19" fmla="*/ 2888281 w 4951027"/>
                <a:gd name="connsiteY19" fmla="*/ 3958862 h 4709285"/>
                <a:gd name="connsiteX20" fmla="*/ 2856636 w 4951027"/>
                <a:gd name="connsiteY20" fmla="*/ 3655262 h 4709285"/>
                <a:gd name="connsiteX21" fmla="*/ 3469550 w 4951027"/>
                <a:gd name="connsiteY21" fmla="*/ 3209953 h 4709285"/>
                <a:gd name="connsiteX22" fmla="*/ 3752133 w 4951027"/>
                <a:gd name="connsiteY22" fmla="*/ 3335476 h 4709285"/>
                <a:gd name="connsiteX23" fmla="*/ 3827558 w 4951027"/>
                <a:gd name="connsiteY23" fmla="*/ 3211321 h 4709285"/>
                <a:gd name="connsiteX24" fmla="*/ 4005389 w 4951027"/>
                <a:gd name="connsiteY24" fmla="*/ 2635006 h 4709285"/>
                <a:gd name="connsiteX25" fmla="*/ 4010280 w 4951027"/>
                <a:gd name="connsiteY25" fmla="*/ 2538153 h 4709285"/>
                <a:gd name="connsiteX26" fmla="*/ 3711949 w 4951027"/>
                <a:gd name="connsiteY26" fmla="*/ 2474472 h 4709285"/>
                <a:gd name="connsiteX27" fmla="*/ 3477837 w 4951027"/>
                <a:gd name="connsiteY27" fmla="*/ 1753949 h 4709285"/>
                <a:gd name="connsiteX28" fmla="*/ 3682544 w 4951027"/>
                <a:gd name="connsiteY28" fmla="*/ 1526204 h 4709285"/>
                <a:gd name="connsiteX29" fmla="*/ 3661849 w 4951027"/>
                <a:gd name="connsiteY29" fmla="*/ 1498529 h 4709285"/>
                <a:gd name="connsiteX30" fmla="*/ 3073238 w 4951027"/>
                <a:gd name="connsiteY30" fmla="*/ 1059349 h 4709285"/>
                <a:gd name="connsiteX31" fmla="*/ 2095295 w 4951027"/>
                <a:gd name="connsiteY31" fmla="*/ 0 h 4709285"/>
                <a:gd name="connsiteX32" fmla="*/ 2852897 w 4951027"/>
                <a:gd name="connsiteY32" fmla="*/ 0 h 4709285"/>
                <a:gd name="connsiteX33" fmla="*/ 3229745 w 4951027"/>
                <a:gd name="connsiteY33" fmla="*/ 651423 h 4709285"/>
                <a:gd name="connsiteX34" fmla="*/ 3154718 w 4951027"/>
                <a:gd name="connsiteY34" fmla="*/ 781114 h 4709285"/>
                <a:gd name="connsiteX35" fmla="*/ 3185948 w 4951027"/>
                <a:gd name="connsiteY35" fmla="*/ 792544 h 4709285"/>
                <a:gd name="connsiteX36" fmla="*/ 3767253 w 4951027"/>
                <a:gd name="connsiteY36" fmla="*/ 1184471 h 4709285"/>
                <a:gd name="connsiteX37" fmla="*/ 3879097 w 4951027"/>
                <a:gd name="connsiteY37" fmla="*/ 1307531 h 4709285"/>
                <a:gd name="connsiteX38" fmla="*/ 3980924 w 4951027"/>
                <a:gd name="connsiteY38" fmla="*/ 1194245 h 4709285"/>
                <a:gd name="connsiteX39" fmla="*/ 4716915 w 4951027"/>
                <a:gd name="connsiteY39" fmla="*/ 1351348 h 4709285"/>
                <a:gd name="connsiteX40" fmla="*/ 4951027 w 4951027"/>
                <a:gd name="connsiteY40" fmla="*/ 2071871 h 4709285"/>
                <a:gd name="connsiteX41" fmla="*/ 4447941 w 4951027"/>
                <a:gd name="connsiteY41" fmla="*/ 2631575 h 4709285"/>
                <a:gd name="connsiteX42" fmla="*/ 4296752 w 4951027"/>
                <a:gd name="connsiteY42" fmla="*/ 2599303 h 4709285"/>
                <a:gd name="connsiteX43" fmla="*/ 4293454 w 4951027"/>
                <a:gd name="connsiteY43" fmla="*/ 2664612 h 4709285"/>
                <a:gd name="connsiteX44" fmla="*/ 4082170 w 4951027"/>
                <a:gd name="connsiteY44" fmla="*/ 3349343 h 4709285"/>
                <a:gd name="connsiteX45" fmla="*/ 4018668 w 4951027"/>
                <a:gd name="connsiteY45" fmla="*/ 3453870 h 4709285"/>
                <a:gd name="connsiteX46" fmla="*/ 4157323 w 4951027"/>
                <a:gd name="connsiteY46" fmla="*/ 3515459 h 4709285"/>
                <a:gd name="connsiteX47" fmla="*/ 4235343 w 4951027"/>
                <a:gd name="connsiteY47" fmla="*/ 4263976 h 4709285"/>
                <a:gd name="connsiteX48" fmla="*/ 3622428 w 4951027"/>
                <a:gd name="connsiteY48" fmla="*/ 4709285 h 4709285"/>
                <a:gd name="connsiteX49" fmla="*/ 2934656 w 4951027"/>
                <a:gd name="connsiteY49" fmla="*/ 4403779 h 4709285"/>
                <a:gd name="connsiteX50" fmla="*/ 2918601 w 4951027"/>
                <a:gd name="connsiteY50" fmla="*/ 4249748 h 4709285"/>
                <a:gd name="connsiteX51" fmla="*/ 2842663 w 4951027"/>
                <a:gd name="connsiteY51" fmla="*/ 4269274 h 4709285"/>
                <a:gd name="connsiteX52" fmla="*/ 2474096 w 4951027"/>
                <a:gd name="connsiteY52" fmla="*/ 4306428 h 4709285"/>
                <a:gd name="connsiteX53" fmla="*/ 2105529 w 4951027"/>
                <a:gd name="connsiteY53" fmla="*/ 4269274 h 4709285"/>
                <a:gd name="connsiteX54" fmla="*/ 2030188 w 4951027"/>
                <a:gd name="connsiteY54" fmla="*/ 4249901 h 4709285"/>
                <a:gd name="connsiteX55" fmla="*/ 2014341 w 4951027"/>
                <a:gd name="connsiteY55" fmla="*/ 4401936 h 4709285"/>
                <a:gd name="connsiteX56" fmla="*/ 1326568 w 4951027"/>
                <a:gd name="connsiteY56" fmla="*/ 4707442 h 4709285"/>
                <a:gd name="connsiteX57" fmla="*/ 713653 w 4951027"/>
                <a:gd name="connsiteY57" fmla="*/ 4262133 h 4709285"/>
                <a:gd name="connsiteX58" fmla="*/ 791673 w 4951027"/>
                <a:gd name="connsiteY58" fmla="*/ 3513616 h 4709285"/>
                <a:gd name="connsiteX59" fmla="*/ 928813 w 4951027"/>
                <a:gd name="connsiteY59" fmla="*/ 3452699 h 4709285"/>
                <a:gd name="connsiteX60" fmla="*/ 866022 w 4951027"/>
                <a:gd name="connsiteY60" fmla="*/ 3349343 h 4709285"/>
                <a:gd name="connsiteX61" fmla="*/ 654738 w 4951027"/>
                <a:gd name="connsiteY61" fmla="*/ 2664612 h 4709285"/>
                <a:gd name="connsiteX62" fmla="*/ 651523 w 4951027"/>
                <a:gd name="connsiteY62" fmla="*/ 2600942 h 4709285"/>
                <a:gd name="connsiteX63" fmla="*/ 503087 w 4951027"/>
                <a:gd name="connsiteY63" fmla="*/ 2632627 h 4709285"/>
                <a:gd name="connsiteX64" fmla="*/ 0 w 4951027"/>
                <a:gd name="connsiteY64" fmla="*/ 2072923 h 4709285"/>
                <a:gd name="connsiteX65" fmla="*/ 234113 w 4951027"/>
                <a:gd name="connsiteY65" fmla="*/ 1352399 h 4709285"/>
                <a:gd name="connsiteX66" fmla="*/ 970105 w 4951027"/>
                <a:gd name="connsiteY66" fmla="*/ 1195295 h 4709285"/>
                <a:gd name="connsiteX67" fmla="*/ 1070046 w 4951027"/>
                <a:gd name="connsiteY67" fmla="*/ 1306484 h 4709285"/>
                <a:gd name="connsiteX68" fmla="*/ 1180939 w 4951027"/>
                <a:gd name="connsiteY68" fmla="*/ 1184471 h 4709285"/>
                <a:gd name="connsiteX69" fmla="*/ 1762245 w 4951027"/>
                <a:gd name="connsiteY69" fmla="*/ 792544 h 4709285"/>
                <a:gd name="connsiteX70" fmla="*/ 1793474 w 4951027"/>
                <a:gd name="connsiteY70" fmla="*/ 781114 h 4709285"/>
                <a:gd name="connsiteX71" fmla="*/ 1718447 w 4951027"/>
                <a:gd name="connsiteY71" fmla="*/ 651423 h 470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951027" h="4709285">
                  <a:moveTo>
                    <a:pt x="3007647" y="1035343"/>
                  </a:moveTo>
                  <a:lnTo>
                    <a:pt x="2852897" y="1302844"/>
                  </a:lnTo>
                  <a:lnTo>
                    <a:pt x="2095295" y="1302844"/>
                  </a:lnTo>
                  <a:lnTo>
                    <a:pt x="1940545" y="1035343"/>
                  </a:lnTo>
                  <a:lnTo>
                    <a:pt x="1874954" y="1059349"/>
                  </a:lnTo>
                  <a:cubicBezTo>
                    <a:pt x="1644764" y="1156711"/>
                    <a:pt x="1443187" y="1308477"/>
                    <a:pt x="1286343" y="1498529"/>
                  </a:cubicBezTo>
                  <a:lnTo>
                    <a:pt x="1266507" y="1525055"/>
                  </a:lnTo>
                  <a:lnTo>
                    <a:pt x="1473191" y="1754999"/>
                  </a:lnTo>
                  <a:lnTo>
                    <a:pt x="1239079" y="2475524"/>
                  </a:lnTo>
                  <a:lnTo>
                    <a:pt x="937995" y="2539792"/>
                  </a:lnTo>
                  <a:lnTo>
                    <a:pt x="942803" y="2635006"/>
                  </a:lnTo>
                  <a:cubicBezTo>
                    <a:pt x="963823" y="2841985"/>
                    <a:pt x="1025851" y="3036841"/>
                    <a:pt x="1120634" y="3211321"/>
                  </a:cubicBezTo>
                  <a:lnTo>
                    <a:pt x="1195348" y="3334305"/>
                  </a:lnTo>
                  <a:lnTo>
                    <a:pt x="1479446" y="3208110"/>
                  </a:lnTo>
                  <a:lnTo>
                    <a:pt x="2092361" y="3653419"/>
                  </a:lnTo>
                  <a:lnTo>
                    <a:pt x="2060508" y="3959015"/>
                  </a:lnTo>
                  <a:lnTo>
                    <a:pt x="2163886" y="3985596"/>
                  </a:lnTo>
                  <a:cubicBezTo>
                    <a:pt x="2264087" y="4006100"/>
                    <a:pt x="2367834" y="4016868"/>
                    <a:pt x="2474096" y="4016868"/>
                  </a:cubicBezTo>
                  <a:cubicBezTo>
                    <a:pt x="2580359" y="4016868"/>
                    <a:pt x="2684106" y="4006100"/>
                    <a:pt x="2784307" y="3985596"/>
                  </a:cubicBezTo>
                  <a:lnTo>
                    <a:pt x="2888281" y="3958862"/>
                  </a:lnTo>
                  <a:lnTo>
                    <a:pt x="2856636" y="3655262"/>
                  </a:lnTo>
                  <a:lnTo>
                    <a:pt x="3469550" y="3209953"/>
                  </a:lnTo>
                  <a:lnTo>
                    <a:pt x="3752133" y="3335476"/>
                  </a:lnTo>
                  <a:lnTo>
                    <a:pt x="3827558" y="3211321"/>
                  </a:lnTo>
                  <a:cubicBezTo>
                    <a:pt x="3922342" y="3036841"/>
                    <a:pt x="3984369" y="2841985"/>
                    <a:pt x="4005389" y="2635006"/>
                  </a:cubicBezTo>
                  <a:lnTo>
                    <a:pt x="4010280" y="2538153"/>
                  </a:lnTo>
                  <a:lnTo>
                    <a:pt x="3711949" y="2474472"/>
                  </a:lnTo>
                  <a:lnTo>
                    <a:pt x="3477837" y="1753949"/>
                  </a:lnTo>
                  <a:lnTo>
                    <a:pt x="3682544" y="1526204"/>
                  </a:lnTo>
                  <a:lnTo>
                    <a:pt x="3661849" y="1498529"/>
                  </a:lnTo>
                  <a:cubicBezTo>
                    <a:pt x="3505005" y="1308477"/>
                    <a:pt x="3303428" y="1156711"/>
                    <a:pt x="3073238" y="1059349"/>
                  </a:cubicBezTo>
                  <a:close/>
                  <a:moveTo>
                    <a:pt x="2095295" y="0"/>
                  </a:moveTo>
                  <a:lnTo>
                    <a:pt x="2852897" y="0"/>
                  </a:lnTo>
                  <a:lnTo>
                    <a:pt x="3229745" y="651423"/>
                  </a:lnTo>
                  <a:lnTo>
                    <a:pt x="3154718" y="781114"/>
                  </a:lnTo>
                  <a:lnTo>
                    <a:pt x="3185948" y="792544"/>
                  </a:lnTo>
                  <a:cubicBezTo>
                    <a:pt x="3404742" y="885087"/>
                    <a:pt x="3601779" y="1018997"/>
                    <a:pt x="3767253" y="1184471"/>
                  </a:cubicBezTo>
                  <a:lnTo>
                    <a:pt x="3879097" y="1307531"/>
                  </a:lnTo>
                  <a:lnTo>
                    <a:pt x="3980924" y="1194245"/>
                  </a:lnTo>
                  <a:lnTo>
                    <a:pt x="4716915" y="1351348"/>
                  </a:lnTo>
                  <a:lnTo>
                    <a:pt x="4951027" y="2071871"/>
                  </a:lnTo>
                  <a:lnTo>
                    <a:pt x="4447941" y="2631575"/>
                  </a:lnTo>
                  <a:lnTo>
                    <a:pt x="4296752" y="2599303"/>
                  </a:lnTo>
                  <a:lnTo>
                    <a:pt x="4293454" y="2664612"/>
                  </a:lnTo>
                  <a:cubicBezTo>
                    <a:pt x="4268480" y="2910528"/>
                    <a:pt x="4194784" y="3142040"/>
                    <a:pt x="4082170" y="3349343"/>
                  </a:cubicBezTo>
                  <a:lnTo>
                    <a:pt x="4018668" y="3453870"/>
                  </a:lnTo>
                  <a:lnTo>
                    <a:pt x="4157323" y="3515459"/>
                  </a:lnTo>
                  <a:lnTo>
                    <a:pt x="4235343" y="4263976"/>
                  </a:lnTo>
                  <a:lnTo>
                    <a:pt x="3622428" y="4709285"/>
                  </a:lnTo>
                  <a:lnTo>
                    <a:pt x="2934656" y="4403779"/>
                  </a:lnTo>
                  <a:lnTo>
                    <a:pt x="2918601" y="4249748"/>
                  </a:lnTo>
                  <a:lnTo>
                    <a:pt x="2842663" y="4269274"/>
                  </a:lnTo>
                  <a:cubicBezTo>
                    <a:pt x="2723613" y="4293635"/>
                    <a:pt x="2600349" y="4306428"/>
                    <a:pt x="2474096" y="4306428"/>
                  </a:cubicBezTo>
                  <a:cubicBezTo>
                    <a:pt x="2347844" y="4306428"/>
                    <a:pt x="2224580" y="4293635"/>
                    <a:pt x="2105529" y="4269274"/>
                  </a:cubicBezTo>
                  <a:lnTo>
                    <a:pt x="2030188" y="4249901"/>
                  </a:lnTo>
                  <a:lnTo>
                    <a:pt x="2014341" y="4401936"/>
                  </a:lnTo>
                  <a:lnTo>
                    <a:pt x="1326568" y="4707442"/>
                  </a:lnTo>
                  <a:lnTo>
                    <a:pt x="713653" y="4262133"/>
                  </a:lnTo>
                  <a:lnTo>
                    <a:pt x="791673" y="3513616"/>
                  </a:lnTo>
                  <a:lnTo>
                    <a:pt x="928813" y="3452699"/>
                  </a:lnTo>
                  <a:lnTo>
                    <a:pt x="866022" y="3349343"/>
                  </a:lnTo>
                  <a:cubicBezTo>
                    <a:pt x="753409" y="3142040"/>
                    <a:pt x="679712" y="2910528"/>
                    <a:pt x="654738" y="2664612"/>
                  </a:cubicBezTo>
                  <a:lnTo>
                    <a:pt x="651523" y="2600942"/>
                  </a:lnTo>
                  <a:lnTo>
                    <a:pt x="503087" y="2632627"/>
                  </a:lnTo>
                  <a:lnTo>
                    <a:pt x="0" y="2072923"/>
                  </a:lnTo>
                  <a:lnTo>
                    <a:pt x="234113" y="1352399"/>
                  </a:lnTo>
                  <a:lnTo>
                    <a:pt x="970105" y="1195295"/>
                  </a:lnTo>
                  <a:lnTo>
                    <a:pt x="1070046" y="1306484"/>
                  </a:lnTo>
                  <a:lnTo>
                    <a:pt x="1180939" y="1184471"/>
                  </a:lnTo>
                  <a:cubicBezTo>
                    <a:pt x="1346413" y="1018997"/>
                    <a:pt x="1543450" y="885087"/>
                    <a:pt x="1762245" y="792544"/>
                  </a:cubicBezTo>
                  <a:lnTo>
                    <a:pt x="1793474" y="781114"/>
                  </a:lnTo>
                  <a:lnTo>
                    <a:pt x="1718447" y="65142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>
              <a:noAutofit/>
            </a:bodyPr>
            <a:lstStyle/>
            <a:p>
              <a:pPr algn="ctr"/>
              <a:endParaRPr lang="sk-SK" sz="3600" b="1" dirty="0"/>
            </a:p>
          </p:txBody>
        </p:sp>
        <p:sp>
          <p:nvSpPr>
            <p:cNvPr id="41" name="Šesťuholník 40">
              <a:extLst>
                <a:ext uri="{FF2B5EF4-FFF2-40B4-BE49-F238E27FC236}">
                  <a16:creationId xmlns:a16="http://schemas.microsoft.com/office/drawing/2014/main" id="{1A423AA6-5551-415A-9D90-1295DF9902D0}"/>
                </a:ext>
              </a:extLst>
            </p:cNvPr>
            <p:cNvSpPr>
              <a:spLocks noChangeAspect="1"/>
            </p:cNvSpPr>
            <p:nvPr/>
          </p:nvSpPr>
          <p:spPr>
            <a:xfrm rot="8640000">
              <a:off x="4760816" y="4149718"/>
              <a:ext cx="1766156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3600" b="1" dirty="0"/>
                <a:t>Previerka spôsobilostí</a:t>
              </a:r>
              <a:endParaRPr lang="en-US" sz="3600" b="1" dirty="0"/>
            </a:p>
          </p:txBody>
        </p:sp>
        <p:sp>
          <p:nvSpPr>
            <p:cNvPr id="38" name="Šesťuholník 37">
              <a:hlinkClick r:id="rId3" action="ppaction://hlinksldjump"/>
              <a:extLst>
                <a:ext uri="{FF2B5EF4-FFF2-40B4-BE49-F238E27FC236}">
                  <a16:creationId xmlns:a16="http://schemas.microsoft.com/office/drawing/2014/main" id="{40755F78-41EF-43CE-BDA8-BF6179288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88924" y="841521"/>
              <a:ext cx="1766154" cy="1522548"/>
            </a:xfrm>
            <a:prstGeom prst="hexagon">
              <a:avLst>
                <a:gd name="adj" fmla="val 28925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3020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r>
                <a:rPr lang="sk-SK" sz="4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Prijatie</a:t>
              </a:r>
            </a:p>
            <a:p>
              <a:pPr algn="ctr"/>
              <a:r>
                <a:rPr lang="sk-SK" sz="4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/výcvik/</a:t>
              </a:r>
              <a:endPara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2" name="Šesťuholník 41">
              <a:extLst>
                <a:ext uri="{FF2B5EF4-FFF2-40B4-BE49-F238E27FC236}">
                  <a16:creationId xmlns:a16="http://schemas.microsoft.com/office/drawing/2014/main" id="{41ABAC25-A49D-44DE-8BE4-7BE47DEC3CA8}"/>
                </a:ext>
              </a:extLst>
            </p:cNvPr>
            <p:cNvSpPr>
              <a:spLocks noChangeAspect="1"/>
            </p:cNvSpPr>
            <p:nvPr/>
          </p:nvSpPr>
          <p:spPr>
            <a:xfrm rot="4320000">
              <a:off x="5429260" y="2103009"/>
              <a:ext cx="1766154" cy="1522548"/>
            </a:xfrm>
            <a:prstGeom prst="hexagon">
              <a:avLst>
                <a:gd name="adj" fmla="val 28925"/>
                <a:gd name="vf" fmla="val 115470"/>
              </a:avLst>
            </a:prstGeom>
            <a:noFill/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endParaRPr lang="en-US" sz="32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Obdĺžnik 22"/>
          <p:cNvSpPr/>
          <p:nvPr/>
        </p:nvSpPr>
        <p:spPr>
          <a:xfrm>
            <a:off x="-4657" y="857708"/>
            <a:ext cx="12183259" cy="798520"/>
          </a:xfrm>
          <a:custGeom>
            <a:avLst/>
            <a:gdLst>
              <a:gd name="connsiteX0" fmla="*/ 0 w 4460758"/>
              <a:gd name="connsiteY0" fmla="*/ 0 h 751627"/>
              <a:gd name="connsiteX1" fmla="*/ 4460758 w 4460758"/>
              <a:gd name="connsiteY1" fmla="*/ 0 h 751627"/>
              <a:gd name="connsiteX2" fmla="*/ 4460758 w 4460758"/>
              <a:gd name="connsiteY2" fmla="*/ 751627 h 751627"/>
              <a:gd name="connsiteX3" fmla="*/ 0 w 4460758"/>
              <a:gd name="connsiteY3" fmla="*/ 751627 h 751627"/>
              <a:gd name="connsiteX4" fmla="*/ 0 w 4460758"/>
              <a:gd name="connsiteY4" fmla="*/ 0 h 751627"/>
              <a:gd name="connsiteX0" fmla="*/ 211015 w 4460758"/>
              <a:gd name="connsiteY0" fmla="*/ 10048 h 751627"/>
              <a:gd name="connsiteX1" fmla="*/ 4460758 w 4460758"/>
              <a:gd name="connsiteY1" fmla="*/ 0 h 751627"/>
              <a:gd name="connsiteX2" fmla="*/ 4460758 w 4460758"/>
              <a:gd name="connsiteY2" fmla="*/ 751627 h 751627"/>
              <a:gd name="connsiteX3" fmla="*/ 0 w 4460758"/>
              <a:gd name="connsiteY3" fmla="*/ 751627 h 751627"/>
              <a:gd name="connsiteX4" fmla="*/ 211015 w 4460758"/>
              <a:gd name="connsiteY4" fmla="*/ 10048 h 751627"/>
              <a:gd name="connsiteX0" fmla="*/ 0 w 4249743"/>
              <a:gd name="connsiteY0" fmla="*/ 10048 h 798520"/>
              <a:gd name="connsiteX1" fmla="*/ 4249743 w 4249743"/>
              <a:gd name="connsiteY1" fmla="*/ 0 h 798520"/>
              <a:gd name="connsiteX2" fmla="*/ 4249743 w 4249743"/>
              <a:gd name="connsiteY2" fmla="*/ 751627 h 798520"/>
              <a:gd name="connsiteX3" fmla="*/ 1625 w 4249743"/>
              <a:gd name="connsiteY3" fmla="*/ 798520 h 798520"/>
              <a:gd name="connsiteX4" fmla="*/ 0 w 4249743"/>
              <a:gd name="connsiteY4" fmla="*/ 10048 h 7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43" h="798520">
                <a:moveTo>
                  <a:pt x="0" y="10048"/>
                </a:moveTo>
                <a:lnTo>
                  <a:pt x="4249743" y="0"/>
                </a:lnTo>
                <a:lnTo>
                  <a:pt x="4249743" y="751627"/>
                </a:lnTo>
                <a:lnTo>
                  <a:pt x="1625" y="798520"/>
                </a:lnTo>
                <a:cubicBezTo>
                  <a:pt x="1083" y="535696"/>
                  <a:pt x="542" y="272872"/>
                  <a:pt x="0" y="1004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F2F2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2" y="378847"/>
            <a:ext cx="1252553" cy="16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23" y="477775"/>
            <a:ext cx="989827" cy="140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895301" y="463820"/>
            <a:ext cx="103833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rgbClr val="85836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PRIJÍMACÍ PROCES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430FF561-87F0-4264-973A-6ADB81F280FD}"/>
              </a:ext>
            </a:extLst>
          </p:cNvPr>
          <p:cNvSpPr txBox="1"/>
          <p:nvPr/>
        </p:nvSpPr>
        <p:spPr>
          <a:xfrm>
            <a:off x="-4657" y="1898954"/>
            <a:ext cx="44417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čaká ťa základný a  potom odborný </a:t>
            </a:r>
          </a:p>
          <a:p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vojenský výcvik  </a:t>
            </a:r>
          </a:p>
          <a:p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(platí pre </a:t>
            </a:r>
            <a:r>
              <a:rPr lang="sk-SK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prípravnú štátnu službu</a:t>
            </a: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  <a:p>
            <a:pPr>
              <a:buFont typeface="Courier New" pitchFamily="49" charset="0"/>
              <a:buChar char="o"/>
            </a:pPr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alebo nástup na vojenský útvar</a:t>
            </a:r>
          </a:p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(platí pre </a:t>
            </a:r>
            <a:r>
              <a:rPr lang="sk-SK" b="1" u="sng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dočasnú alebo stálu </a:t>
            </a:r>
          </a:p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</a:t>
            </a:r>
            <a:r>
              <a:rPr lang="sk-SK" b="1" u="sng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štátnu službu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  <a:p>
            <a:endParaRPr lang="sk-SK" sz="500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 prípade vojenského vysokoškolského štúdia  </a:t>
            </a:r>
          </a:p>
          <a:p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prijímací proces pokračuje a o </a:t>
            </a:r>
          </a:p>
          <a:p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prijatí nakoniec rozhodne </a:t>
            </a:r>
          </a:p>
          <a:p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akadémia OS SR</a:t>
            </a:r>
          </a:p>
        </p:txBody>
      </p:sp>
      <p:sp>
        <p:nvSpPr>
          <p:cNvPr id="22" name="Lichobežník 1"/>
          <p:cNvSpPr/>
          <p:nvPr/>
        </p:nvSpPr>
        <p:spPr>
          <a:xfrm>
            <a:off x="8269793" y="6143534"/>
            <a:ext cx="3908809" cy="714466"/>
          </a:xfrm>
          <a:custGeom>
            <a:avLst/>
            <a:gdLst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298096 w 3602134"/>
              <a:gd name="connsiteY2" fmla="*/ 0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599547 w 3602134"/>
              <a:gd name="connsiteY2" fmla="*/ 10048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06104 h 1206104"/>
              <a:gd name="connsiteX1" fmla="*/ 826552 w 3602134"/>
              <a:gd name="connsiteY1" fmla="*/ 160774 h 1206104"/>
              <a:gd name="connsiteX2" fmla="*/ 3599547 w 3602134"/>
              <a:gd name="connsiteY2" fmla="*/ 0 h 1206104"/>
              <a:gd name="connsiteX3" fmla="*/ 3602134 w 3602134"/>
              <a:gd name="connsiteY3" fmla="*/ 1206104 h 1206104"/>
              <a:gd name="connsiteX4" fmla="*/ 0 w 3602134"/>
              <a:gd name="connsiteY4" fmla="*/ 1206104 h 12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34" h="1206104">
                <a:moveTo>
                  <a:pt x="0" y="1206104"/>
                </a:moveTo>
                <a:lnTo>
                  <a:pt x="826552" y="160774"/>
                </a:lnTo>
                <a:lnTo>
                  <a:pt x="3599547" y="0"/>
                </a:lnTo>
                <a:cubicBezTo>
                  <a:pt x="3600409" y="402035"/>
                  <a:pt x="3601272" y="804069"/>
                  <a:pt x="3602134" y="1206104"/>
                </a:cubicBezTo>
                <a:lnTo>
                  <a:pt x="0" y="1206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/>
          </a:p>
        </p:txBody>
      </p:sp>
      <p:sp>
        <p:nvSpPr>
          <p:cNvPr id="23" name="Obdĺžnik 22"/>
          <p:cNvSpPr/>
          <p:nvPr/>
        </p:nvSpPr>
        <p:spPr>
          <a:xfrm>
            <a:off x="8580119" y="6223768"/>
            <a:ext cx="36118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0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vojenska</a:t>
            </a:r>
            <a:r>
              <a:rPr lang="sk-SK" sz="3000" kern="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profesia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.sk</a:t>
            </a:r>
          </a:p>
        </p:txBody>
      </p:sp>
      <p:sp>
        <p:nvSpPr>
          <p:cNvPr id="20" name="Šesťuholník 19">
            <a:extLst>
              <a:ext uri="{FF2B5EF4-FFF2-40B4-BE49-F238E27FC236}">
                <a16:creationId xmlns:a16="http://schemas.microsoft.com/office/drawing/2014/main" id="{41ABAC25-A49D-44DE-8BE4-7BE47DEC3CA8}"/>
              </a:ext>
            </a:extLst>
          </p:cNvPr>
          <p:cNvSpPr>
            <a:spLocks noChangeAspect="1"/>
          </p:cNvSpPr>
          <p:nvPr/>
        </p:nvSpPr>
        <p:spPr>
          <a:xfrm rot="6454413">
            <a:off x="-551281" y="5074874"/>
            <a:ext cx="4454043" cy="3839696"/>
          </a:xfrm>
          <a:prstGeom prst="hexagon">
            <a:avLst>
              <a:gd name="adj" fmla="val 28925"/>
              <a:gd name="vf" fmla="val 115470"/>
            </a:avLst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/>
          <a:p>
            <a:pPr algn="ctr"/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4165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chobežník 1"/>
          <p:cNvSpPr/>
          <p:nvPr/>
        </p:nvSpPr>
        <p:spPr>
          <a:xfrm>
            <a:off x="8269793" y="6143534"/>
            <a:ext cx="3908809" cy="714466"/>
          </a:xfrm>
          <a:custGeom>
            <a:avLst/>
            <a:gdLst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298096 w 3602134"/>
              <a:gd name="connsiteY2" fmla="*/ 0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16152 h 1216152"/>
              <a:gd name="connsiteX1" fmla="*/ 304038 w 3602134"/>
              <a:gd name="connsiteY1" fmla="*/ 0 h 1216152"/>
              <a:gd name="connsiteX2" fmla="*/ 3599547 w 3602134"/>
              <a:gd name="connsiteY2" fmla="*/ 10048 h 1216152"/>
              <a:gd name="connsiteX3" fmla="*/ 3602134 w 3602134"/>
              <a:gd name="connsiteY3" fmla="*/ 1216152 h 1216152"/>
              <a:gd name="connsiteX4" fmla="*/ 0 w 3602134"/>
              <a:gd name="connsiteY4" fmla="*/ 1216152 h 1216152"/>
              <a:gd name="connsiteX0" fmla="*/ 0 w 3602134"/>
              <a:gd name="connsiteY0" fmla="*/ 1206104 h 1206104"/>
              <a:gd name="connsiteX1" fmla="*/ 826552 w 3602134"/>
              <a:gd name="connsiteY1" fmla="*/ 160774 h 1206104"/>
              <a:gd name="connsiteX2" fmla="*/ 3599547 w 3602134"/>
              <a:gd name="connsiteY2" fmla="*/ 0 h 1206104"/>
              <a:gd name="connsiteX3" fmla="*/ 3602134 w 3602134"/>
              <a:gd name="connsiteY3" fmla="*/ 1206104 h 1206104"/>
              <a:gd name="connsiteX4" fmla="*/ 0 w 3602134"/>
              <a:gd name="connsiteY4" fmla="*/ 1206104 h 12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34" h="1206104">
                <a:moveTo>
                  <a:pt x="0" y="1206104"/>
                </a:moveTo>
                <a:lnTo>
                  <a:pt x="826552" y="160774"/>
                </a:lnTo>
                <a:lnTo>
                  <a:pt x="3599547" y="0"/>
                </a:lnTo>
                <a:cubicBezTo>
                  <a:pt x="3600409" y="402035"/>
                  <a:pt x="3601272" y="804069"/>
                  <a:pt x="3602134" y="1206104"/>
                </a:cubicBezTo>
                <a:lnTo>
                  <a:pt x="0" y="1206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-113188" y="622678"/>
            <a:ext cx="1215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2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sk-SK" sz="2500" b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844062"/>
            <a:ext cx="12178602" cy="7516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2F2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8586651" y="6223768"/>
            <a:ext cx="36053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lang="sk-SK" sz="30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vojenska</a:t>
            </a:r>
            <a:r>
              <a:rPr lang="sk-SK" sz="3000" kern="0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profesia</a:t>
            </a:r>
            <a:r>
              <a:rPr lang="sk-SK" sz="3000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.sk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2" y="378847"/>
            <a:ext cx="1252553" cy="16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3" y="477775"/>
            <a:ext cx="989827" cy="140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97630" y="394805"/>
            <a:ext cx="103833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dirty="0">
                <a:solidFill>
                  <a:srgbClr val="85836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Arial" charset="0"/>
              </a:rPr>
              <a:t>    </a:t>
            </a:r>
          </a:p>
          <a:p>
            <a:pPr algn="ctr">
              <a:defRPr/>
            </a:pPr>
            <a:r>
              <a:rPr lang="sk-SK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NORMY POHYBOVEJ VÝKONNOSTI</a:t>
            </a: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0" b="98981" l="3226" r="993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87062" y="2060904"/>
            <a:ext cx="1036193" cy="3937533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0" b="99660" l="9290" r="98907">
                        <a14:backgroundMark x1="90710" y1="6112" x2="90710" y2="6112"/>
                        <a14:backgroundMark x1="16940" y1="3056" x2="16940" y2="3056"/>
                        <a14:backgroundMark x1="16393" y1="13073" x2="16393" y2="13073"/>
                        <a14:backgroundMark x1="18579" y1="66214" x2="18579" y2="66214"/>
                        <a14:backgroundMark x1="57923" y1="82173" x2="57923" y2="82173"/>
                        <a14:backgroundMark x1="95628" y1="69779" x2="95628" y2="697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995" y="2350214"/>
            <a:ext cx="1231270" cy="3962939"/>
          </a:xfrm>
          <a:prstGeom prst="rect">
            <a:avLst/>
          </a:prstGeom>
        </p:spPr>
      </p:pic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880798"/>
              </p:ext>
            </p:extLst>
          </p:nvPr>
        </p:nvGraphicFramePr>
        <p:xfrm>
          <a:off x="1716657" y="2060904"/>
          <a:ext cx="8824823" cy="3122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7753">
                  <a:extLst>
                    <a:ext uri="{9D8B030D-6E8A-4147-A177-3AD203B41FA5}">
                      <a16:colId xmlns:a16="http://schemas.microsoft.com/office/drawing/2014/main" val="2771848832"/>
                    </a:ext>
                  </a:extLst>
                </a:gridCol>
                <a:gridCol w="2204427">
                  <a:extLst>
                    <a:ext uri="{9D8B030D-6E8A-4147-A177-3AD203B41FA5}">
                      <a16:colId xmlns:a16="http://schemas.microsoft.com/office/drawing/2014/main" val="2253953004"/>
                    </a:ext>
                  </a:extLst>
                </a:gridCol>
                <a:gridCol w="1685320">
                  <a:extLst>
                    <a:ext uri="{9D8B030D-6E8A-4147-A177-3AD203B41FA5}">
                      <a16:colId xmlns:a16="http://schemas.microsoft.com/office/drawing/2014/main" val="4027486377"/>
                    </a:ext>
                  </a:extLst>
                </a:gridCol>
                <a:gridCol w="1557323">
                  <a:extLst>
                    <a:ext uri="{9D8B030D-6E8A-4147-A177-3AD203B41FA5}">
                      <a16:colId xmlns:a16="http://schemas.microsoft.com/office/drawing/2014/main" val="3423674738"/>
                    </a:ext>
                  </a:extLst>
                </a:gridCol>
              </a:tblGrid>
              <a:tr h="2862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600" b="1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Poradie cvikov pri previerke spôsobilostí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600" b="1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Dsciplína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600" b="1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Norma pohybovej výkonnosti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080537"/>
                  </a:ext>
                </a:extLst>
              </a:tr>
              <a:tr h="28627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muži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ženy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473989"/>
                  </a:ext>
                </a:extLst>
              </a:tr>
              <a:tr h="56386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 </a:t>
                      </a:r>
                      <a:r>
                        <a:rPr lang="sk-SK" sz="1600" b="1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cvik /</a:t>
                      </a:r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možnosť výberu </a:t>
                      </a:r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z dvoch  </a:t>
                      </a:r>
                    </a:p>
                    <a:p>
                      <a:pPr algn="l" fontAlgn="ctr"/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 disciplín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ľah - sed s otáčaním   </a:t>
                      </a:r>
                    </a:p>
                    <a:p>
                      <a:pPr algn="l" fontAlgn="b"/>
                      <a:r>
                        <a:rPr lang="sk-SK" sz="1600" u="none" strike="noStrike" baseline="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trupu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36 opakovaní za minútu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29 opakovaní za minútu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260995"/>
                  </a:ext>
                </a:extLst>
              </a:tr>
              <a:tr h="28627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zhyby na hrazde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 opakovaní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netýka sa žien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956693"/>
                  </a:ext>
                </a:extLst>
              </a:tr>
              <a:tr h="56386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skok do diaľky z miesta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netýka sa mužov</a:t>
                      </a:r>
                      <a:endParaRPr lang="sk-SK" sz="1600" b="0" i="0" u="none" strike="noStrike" dirty="0">
                        <a:solidFill>
                          <a:srgbClr val="FF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139 centimetrov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416342"/>
                  </a:ext>
                </a:extLst>
              </a:tr>
              <a:tr h="56386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 </a:t>
                      </a:r>
                      <a:r>
                        <a:rPr lang="sk-SK" sz="1600" b="1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cvik /</a:t>
                      </a:r>
                      <a:r>
                        <a:rPr lang="sk-SK" sz="1600" u="none" strike="noStrike" dirty="0">
                          <a:solidFill>
                            <a:srgbClr val="FF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možnosť výberu </a:t>
                      </a:r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z dvoch </a:t>
                      </a:r>
                    </a:p>
                    <a:p>
                      <a:pPr algn="l" fontAlgn="ctr"/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 disciplín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člnkový beh 10x 10  </a:t>
                      </a:r>
                    </a:p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metrov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33,2 sekundy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37,0 sekundy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470234"/>
                  </a:ext>
                </a:extLst>
              </a:tr>
              <a:tr h="28627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beh na 60 metrov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10,8 sekundy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12,0 sekundy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99466"/>
                  </a:ext>
                </a:extLst>
              </a:tr>
              <a:tr h="286272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 </a:t>
                      </a:r>
                      <a:r>
                        <a:rPr lang="sk-SK" sz="1600" b="1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cvik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beh na 12 minút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1944 metrov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1616 metrov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865725"/>
                  </a:ext>
                </a:extLst>
              </a:tr>
            </a:tbl>
          </a:graphicData>
        </a:graphic>
      </p:graphicFrame>
      <p:sp>
        <p:nvSpPr>
          <p:cNvPr id="19" name="BlokTextu 18">
            <a:extLst>
              <a:ext uri="{FF2B5EF4-FFF2-40B4-BE49-F238E27FC236}">
                <a16:creationId xmlns:a16="http://schemas.microsoft.com/office/drawing/2014/main" id="{430FF561-87F0-4264-973A-6ADB81F280FD}"/>
              </a:ext>
            </a:extLst>
          </p:cNvPr>
          <p:cNvSpPr txBox="1"/>
          <p:nvPr/>
        </p:nvSpPr>
        <p:spPr>
          <a:xfrm>
            <a:off x="1716656" y="5269660"/>
            <a:ext cx="8824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Uvedené normy sú pre vekovú kategóriu do 25 rokov. </a:t>
            </a:r>
          </a:p>
          <a:p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Normy pre ďalšie vekové kategórie môžete nájsť na stránke vojenskaprofesia.sk </a:t>
            </a:r>
          </a:p>
          <a:p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(v časti „Fyzické preskúšanie“).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87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Motív1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ív1" id="{2AB46A31-BDDB-446F-88ED-BA1927AFDC92}" vid="{25873597-5182-43B9-B0EE-E8A0FC211A27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DE7D7521A8B345AF97E70F6215CFE3" ma:contentTypeVersion="2" ma:contentTypeDescription="Umožňuje vytvoriť nový dokument." ma:contentTypeScope="" ma:versionID="64cab08c36b50b46a42c06c9fcc5cda4">
  <xsd:schema xmlns:xsd="http://www.w3.org/2001/XMLSchema" xmlns:xs="http://www.w3.org/2001/XMLSchema" xmlns:p="http://schemas.microsoft.com/office/2006/metadata/properties" xmlns:ns2="eafdb3d9-5a23-42df-a0c6-4160abd90c5d" xmlns:ns3="cfeda9ac-9230-4eb4-9334-4db7db5a8a36" targetNamespace="http://schemas.microsoft.com/office/2006/metadata/properties" ma:root="true" ma:fieldsID="d8f7f156899639a19b43619a9e9ce03c" ns2:_="" ns3:_="">
    <xsd:import namespace="eafdb3d9-5a23-42df-a0c6-4160abd90c5d"/>
    <xsd:import namespace="cfeda9ac-9230-4eb4-9334-4db7db5a8a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db3d9-5a23-42df-a0c6-4160abd90c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da9ac-9230-4eb4-9334-4db7db5a8a36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390E2E-553A-42F5-B2B4-ECC997438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fdb3d9-5a23-42df-a0c6-4160abd90c5d"/>
    <ds:schemaRef ds:uri="cfeda9ac-9230-4eb4-9334-4db7db5a8a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49F741-D826-4E4C-B4DF-5095DCA2D30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cfeda9ac-9230-4eb4-9334-4db7db5a8a36"/>
    <ds:schemaRef ds:uri="eafdb3d9-5a23-42df-a0c6-4160abd90c5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5EEB2C3-1EB2-42D3-A1F3-D237322E14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Motív1</Template>
  <TotalTime>11357</TotalTime>
  <Words>1014</Words>
  <Application>Microsoft Office PowerPoint</Application>
  <PresentationFormat>Širokouhlá</PresentationFormat>
  <Paragraphs>284</Paragraphs>
  <Slides>17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Ebrima</vt:lpstr>
      <vt:lpstr>Roboto</vt:lpstr>
      <vt:lpstr>Times New Roman</vt:lpstr>
      <vt:lpstr>Verdana</vt:lpstr>
      <vt:lpstr>Motív1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USER</dc:creator>
  <cp:lastModifiedBy>TARNOCI Jan</cp:lastModifiedBy>
  <cp:revision>647</cp:revision>
  <dcterms:created xsi:type="dcterms:W3CDTF">2017-01-30T04:21:11Z</dcterms:created>
  <dcterms:modified xsi:type="dcterms:W3CDTF">2026-03-09T06:22:44Z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0x01010030DE7D7521A8B345AF97E70F6215CFE3</vt:lpwstr>
  </property>
</Properties>
</file>